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75" r:id="rId3"/>
    <p:sldId id="263" r:id="rId4"/>
    <p:sldId id="276" r:id="rId5"/>
    <p:sldId id="261" r:id="rId6"/>
    <p:sldId id="265" r:id="rId7"/>
    <p:sldId id="282" r:id="rId8"/>
    <p:sldId id="281" r:id="rId9"/>
    <p:sldId id="280" r:id="rId10"/>
    <p:sldId id="279" r:id="rId11"/>
    <p:sldId id="283" r:id="rId12"/>
    <p:sldId id="259" r:id="rId13"/>
    <p:sldId id="267" r:id="rId14"/>
    <p:sldId id="268" r:id="rId15"/>
    <p:sldId id="272" r:id="rId16"/>
    <p:sldId id="271" r:id="rId17"/>
    <p:sldId id="270" r:id="rId18"/>
    <p:sldId id="269" r:id="rId19"/>
    <p:sldId id="273" r:id="rId20"/>
    <p:sldId id="260" r:id="rId21"/>
    <p:sldId id="284" r:id="rId22"/>
    <p:sldId id="291" r:id="rId23"/>
    <p:sldId id="292" r:id="rId24"/>
    <p:sldId id="290" r:id="rId25"/>
    <p:sldId id="289" r:id="rId26"/>
    <p:sldId id="288" r:id="rId27"/>
    <p:sldId id="287" r:id="rId28"/>
    <p:sldId id="264" r:id="rId29"/>
    <p:sldId id="293" r:id="rId30"/>
    <p:sldId id="294" r:id="rId31"/>
    <p:sldId id="274" r:id="rId32"/>
    <p:sldId id="295"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0" autoAdjust="0"/>
  </p:normalViewPr>
  <p:slideViewPr>
    <p:cSldViewPr>
      <p:cViewPr>
        <p:scale>
          <a:sx n="90" d="100"/>
          <a:sy n="90" d="100"/>
        </p:scale>
        <p:origin x="-918" y="168"/>
      </p:cViewPr>
      <p:guideLst>
        <p:guide orient="horz" pos="2160"/>
        <p:guide pos="2880"/>
      </p:guideLst>
    </p:cSldViewPr>
  </p:slideViewPr>
  <p:outlineViewPr>
    <p:cViewPr>
      <p:scale>
        <a:sx n="33" d="100"/>
        <a:sy n="33" d="100"/>
      </p:scale>
      <p:origin x="0" y="-11496"/>
    </p:cViewPr>
  </p:outlineViewPr>
  <p:notesTextViewPr>
    <p:cViewPr>
      <p:scale>
        <a:sx n="1" d="1"/>
        <a:sy n="1" d="1"/>
      </p:scale>
      <p:origin x="0" y="0"/>
    </p:cViewPr>
  </p:notesTextViewPr>
  <p:sorterViewPr>
    <p:cViewPr>
      <p:scale>
        <a:sx n="100" d="100"/>
        <a:sy n="100" d="100"/>
      </p:scale>
      <p:origin x="0" y="-7932"/>
    </p:cViewPr>
  </p:sorterViewPr>
  <p:notesViewPr>
    <p:cSldViewPr>
      <p:cViewPr varScale="1">
        <p:scale>
          <a:sx n="54" d="100"/>
          <a:sy n="54" d="100"/>
        </p:scale>
        <p:origin x="282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19320F-1305-4BBB-B0D7-7E50355AF3C4}" type="doc">
      <dgm:prSet loTypeId="urn:microsoft.com/office/officeart/2008/layout/NameandTitleOrganizationalChart" loCatId="hierarchy" qsTypeId="urn:microsoft.com/office/officeart/2005/8/quickstyle/3d7" qsCatId="3D" csTypeId="urn:microsoft.com/office/officeart/2005/8/colors/accent1_2" csCatId="accent1" phldr="1"/>
      <dgm:spPr/>
      <dgm:t>
        <a:bodyPr/>
        <a:lstStyle/>
        <a:p>
          <a:endParaRPr lang="ru-RU"/>
        </a:p>
      </dgm:t>
    </dgm:pt>
    <dgm:pt modelId="{27E58E29-7BBE-4942-BFD7-728807722BAF}">
      <dgm:prSet phldrT="[Текст]" custT="1"/>
      <dgm:spPr/>
      <dgm:t>
        <a:bodyPr/>
        <a:lstStyle/>
        <a:p>
          <a:r>
            <a:rPr lang="en-US" sz="6000" dirty="0" smtClean="0"/>
            <a:t>22</a:t>
          </a:r>
          <a:r>
            <a:rPr lang="ru-RU" sz="6000" dirty="0" smtClean="0"/>
            <a:t> </a:t>
          </a:r>
          <a:r>
            <a:rPr lang="en-US" sz="6000" dirty="0" smtClean="0"/>
            <a:t>271</a:t>
          </a:r>
          <a:endParaRPr lang="ru-RU" sz="6000" dirty="0"/>
        </a:p>
      </dgm:t>
    </dgm:pt>
    <dgm:pt modelId="{97C1C813-7C07-48C9-A56E-08425D654990}" type="parTrans" cxnId="{1ED08F20-4D49-4E7B-9362-DBAA520992C2}">
      <dgm:prSet/>
      <dgm:spPr/>
      <dgm:t>
        <a:bodyPr/>
        <a:lstStyle/>
        <a:p>
          <a:endParaRPr lang="ru-RU"/>
        </a:p>
      </dgm:t>
    </dgm:pt>
    <dgm:pt modelId="{CDC0E236-9147-4427-B72D-D39A83258B88}" type="sibTrans" cxnId="{1ED08F20-4D49-4E7B-9362-DBAA520992C2}">
      <dgm:prSet/>
      <dgm:spPr/>
      <dgm:t>
        <a:bodyPr/>
        <a:lstStyle/>
        <a:p>
          <a:pPr algn="ctr"/>
          <a:r>
            <a:rPr lang="ru-RU" b="1" dirty="0" smtClean="0"/>
            <a:t>Всего</a:t>
          </a:r>
          <a:endParaRPr lang="ru-RU" b="1" dirty="0"/>
        </a:p>
      </dgm:t>
    </dgm:pt>
    <dgm:pt modelId="{7E04DEE7-FBCF-4670-88D9-9AEE2DD949EB}">
      <dgm:prSet phldrT="[Текст]" custT="1"/>
      <dgm:spPr/>
      <dgm:t>
        <a:bodyPr/>
        <a:lstStyle/>
        <a:p>
          <a:r>
            <a:rPr lang="ru-RU" sz="6000" dirty="0" smtClean="0"/>
            <a:t>10 488</a:t>
          </a:r>
          <a:endParaRPr lang="ru-RU" sz="6000" dirty="0"/>
        </a:p>
      </dgm:t>
    </dgm:pt>
    <dgm:pt modelId="{01B2392E-D1CF-4FB5-984D-9B13C3990925}" type="parTrans" cxnId="{6E0A631A-4455-4693-8E96-7C1B5A20EF05}">
      <dgm:prSet/>
      <dgm:spPr/>
      <dgm:t>
        <a:bodyPr/>
        <a:lstStyle/>
        <a:p>
          <a:endParaRPr lang="ru-RU"/>
        </a:p>
      </dgm:t>
    </dgm:pt>
    <dgm:pt modelId="{45C2998D-FA37-4E1E-A9CE-3B99ADF19633}" type="sibTrans" cxnId="{6E0A631A-4455-4693-8E96-7C1B5A20EF05}">
      <dgm:prSet/>
      <dgm:spPr/>
      <dgm:t>
        <a:bodyPr/>
        <a:lstStyle/>
        <a:p>
          <a:pPr algn="ctr"/>
          <a:r>
            <a:rPr lang="ru-RU" b="1" dirty="0" err="1" smtClean="0"/>
            <a:t>Кокуй</a:t>
          </a:r>
          <a:endParaRPr lang="ru-RU" b="1" dirty="0"/>
        </a:p>
      </dgm:t>
    </dgm:pt>
    <dgm:pt modelId="{662214A1-6A8E-4AAA-9A89-D8BAE264FC16}">
      <dgm:prSet phldrT="[Текст]" custT="1"/>
      <dgm:spPr/>
      <dgm:t>
        <a:bodyPr/>
        <a:lstStyle/>
        <a:p>
          <a:r>
            <a:rPr lang="ru-RU" sz="6000" dirty="0" smtClean="0"/>
            <a:t>9 047</a:t>
          </a:r>
          <a:endParaRPr lang="ru-RU" sz="6000" dirty="0"/>
        </a:p>
      </dgm:t>
    </dgm:pt>
    <dgm:pt modelId="{B7EE1D15-F836-4013-A82B-F6973EEAECD1}" type="parTrans" cxnId="{63D1B512-D6F0-42C2-93D0-DB2D63A1F3B4}">
      <dgm:prSet/>
      <dgm:spPr/>
      <dgm:t>
        <a:bodyPr/>
        <a:lstStyle/>
        <a:p>
          <a:endParaRPr lang="ru-RU"/>
        </a:p>
      </dgm:t>
    </dgm:pt>
    <dgm:pt modelId="{BB7ACA3A-9653-4CA9-B181-F342EB7D1706}" type="sibTrans" cxnId="{63D1B512-D6F0-42C2-93D0-DB2D63A1F3B4}">
      <dgm:prSet/>
      <dgm:spPr/>
      <dgm:t>
        <a:bodyPr/>
        <a:lstStyle/>
        <a:p>
          <a:pPr algn="ctr"/>
          <a:r>
            <a:rPr lang="ru-RU" b="1" dirty="0" smtClean="0"/>
            <a:t>Сретенск</a:t>
          </a:r>
          <a:endParaRPr lang="ru-RU" b="1" dirty="0"/>
        </a:p>
      </dgm:t>
    </dgm:pt>
    <dgm:pt modelId="{5C52184E-BE3C-483D-8CCA-772DEA5D2F42}">
      <dgm:prSet phldrT="[Текст]" custT="1"/>
      <dgm:spPr/>
      <dgm:t>
        <a:bodyPr/>
        <a:lstStyle/>
        <a:p>
          <a:r>
            <a:rPr lang="ru-RU" sz="6000" dirty="0" smtClean="0"/>
            <a:t>2 736</a:t>
          </a:r>
          <a:endParaRPr lang="ru-RU" sz="6000" dirty="0"/>
        </a:p>
      </dgm:t>
    </dgm:pt>
    <dgm:pt modelId="{DE86E8C0-FD96-43F9-9206-546019FFAAD0}" type="parTrans" cxnId="{754560C8-11E2-44CF-9C11-8BA70F1065C8}">
      <dgm:prSet/>
      <dgm:spPr/>
      <dgm:t>
        <a:bodyPr/>
        <a:lstStyle/>
        <a:p>
          <a:endParaRPr lang="ru-RU"/>
        </a:p>
      </dgm:t>
    </dgm:pt>
    <dgm:pt modelId="{70004F33-5747-4EC2-A315-3E098B8E2902}" type="sibTrans" cxnId="{754560C8-11E2-44CF-9C11-8BA70F1065C8}">
      <dgm:prSet/>
      <dgm:spPr/>
      <dgm:t>
        <a:bodyPr/>
        <a:lstStyle/>
        <a:p>
          <a:pPr algn="ctr"/>
          <a:r>
            <a:rPr lang="ru-RU" b="1" dirty="0" smtClean="0"/>
            <a:t>Усть-Карск</a:t>
          </a:r>
          <a:endParaRPr lang="ru-RU" b="1" dirty="0"/>
        </a:p>
      </dgm:t>
    </dgm:pt>
    <dgm:pt modelId="{C2A0C522-F3D1-499D-A9F8-A606A5256EDC}">
      <dgm:prSet/>
      <dgm:spPr/>
      <dgm:t>
        <a:bodyPr/>
        <a:lstStyle/>
        <a:p>
          <a:r>
            <a:rPr lang="ru-RU" dirty="0" smtClean="0"/>
            <a:t>3 360</a:t>
          </a:r>
          <a:endParaRPr lang="ru-RU" dirty="0"/>
        </a:p>
      </dgm:t>
    </dgm:pt>
    <dgm:pt modelId="{417D51FE-748C-4956-A81F-415C061648FC}" type="parTrans" cxnId="{E69A7FF2-1650-4234-951E-425D67CDD6CA}">
      <dgm:prSet/>
      <dgm:spPr/>
      <dgm:t>
        <a:bodyPr/>
        <a:lstStyle/>
        <a:p>
          <a:endParaRPr lang="ru-RU"/>
        </a:p>
      </dgm:t>
    </dgm:pt>
    <dgm:pt modelId="{D4535227-5E02-4BD8-9742-4CFCEA1C2DDA}" type="sibTrans" cxnId="{E69A7FF2-1650-4234-951E-425D67CDD6CA}">
      <dgm:prSet/>
      <dgm:spPr/>
      <dgm:t>
        <a:bodyPr/>
        <a:lstStyle/>
        <a:p>
          <a:r>
            <a:rPr lang="ru-RU" dirty="0" smtClean="0"/>
            <a:t>Приписное</a:t>
          </a:r>
          <a:endParaRPr lang="ru-RU" dirty="0"/>
        </a:p>
      </dgm:t>
    </dgm:pt>
    <dgm:pt modelId="{BFA6D3CD-982A-4EE0-AA9F-D9A0E466AA40}">
      <dgm:prSet/>
      <dgm:spPr/>
      <dgm:t>
        <a:bodyPr/>
        <a:lstStyle/>
        <a:p>
          <a:r>
            <a:rPr lang="ru-RU" dirty="0" smtClean="0"/>
            <a:t>2 439</a:t>
          </a:r>
          <a:endParaRPr lang="ru-RU" dirty="0"/>
        </a:p>
      </dgm:t>
    </dgm:pt>
    <dgm:pt modelId="{E9A9A6DE-5165-4FBA-B37C-39DA1A4CBF4B}" type="parTrans" cxnId="{075DBD98-BAD5-44A2-8C9F-A84B330D37B4}">
      <dgm:prSet/>
      <dgm:spPr/>
      <dgm:t>
        <a:bodyPr/>
        <a:lstStyle/>
        <a:p>
          <a:endParaRPr lang="ru-RU"/>
        </a:p>
      </dgm:t>
    </dgm:pt>
    <dgm:pt modelId="{356A55EE-81B8-4E61-A533-77207CC4E290}" type="sibTrans" cxnId="{075DBD98-BAD5-44A2-8C9F-A84B330D37B4}">
      <dgm:prSet/>
      <dgm:spPr/>
      <dgm:t>
        <a:bodyPr/>
        <a:lstStyle/>
        <a:p>
          <a:r>
            <a:rPr lang="ru-RU" dirty="0" smtClean="0"/>
            <a:t>Приписное</a:t>
          </a:r>
          <a:endParaRPr lang="ru-RU" dirty="0"/>
        </a:p>
      </dgm:t>
    </dgm:pt>
    <dgm:pt modelId="{26DBED0A-2030-419B-A305-77D26CBC5043}">
      <dgm:prSet/>
      <dgm:spPr/>
      <dgm:t>
        <a:bodyPr/>
        <a:lstStyle/>
        <a:p>
          <a:r>
            <a:rPr lang="ru-RU" dirty="0" smtClean="0"/>
            <a:t>949</a:t>
          </a:r>
          <a:endParaRPr lang="ru-RU" dirty="0"/>
        </a:p>
      </dgm:t>
    </dgm:pt>
    <dgm:pt modelId="{4551A5B1-BD06-403D-B8B2-A9CD2C439DE1}" type="parTrans" cxnId="{7DF885AC-AA45-41AD-8102-A0B5943FCE60}">
      <dgm:prSet/>
      <dgm:spPr/>
      <dgm:t>
        <a:bodyPr/>
        <a:lstStyle/>
        <a:p>
          <a:endParaRPr lang="ru-RU"/>
        </a:p>
      </dgm:t>
    </dgm:pt>
    <dgm:pt modelId="{68051ABA-7F06-4B66-9EF8-B4C01B580DC1}" type="sibTrans" cxnId="{7DF885AC-AA45-41AD-8102-A0B5943FCE60}">
      <dgm:prSet/>
      <dgm:spPr/>
      <dgm:t>
        <a:bodyPr/>
        <a:lstStyle/>
        <a:p>
          <a:r>
            <a:rPr lang="ru-RU" dirty="0" smtClean="0"/>
            <a:t>Приписное</a:t>
          </a:r>
          <a:endParaRPr lang="ru-RU" dirty="0"/>
        </a:p>
      </dgm:t>
    </dgm:pt>
    <dgm:pt modelId="{B953F02D-ACA7-47D7-8E2D-93FC3E53B055}" type="pres">
      <dgm:prSet presAssocID="{0819320F-1305-4BBB-B0D7-7E50355AF3C4}" presName="hierChild1" presStyleCnt="0">
        <dgm:presLayoutVars>
          <dgm:orgChart val="1"/>
          <dgm:chPref val="1"/>
          <dgm:dir/>
          <dgm:animOne val="branch"/>
          <dgm:animLvl val="lvl"/>
          <dgm:resizeHandles/>
        </dgm:presLayoutVars>
      </dgm:prSet>
      <dgm:spPr/>
      <dgm:t>
        <a:bodyPr/>
        <a:lstStyle/>
        <a:p>
          <a:endParaRPr lang="ru-RU"/>
        </a:p>
      </dgm:t>
    </dgm:pt>
    <dgm:pt modelId="{A372F6BF-E835-42DB-ACAD-3173E0CF8DF2}" type="pres">
      <dgm:prSet presAssocID="{27E58E29-7BBE-4942-BFD7-728807722BAF}" presName="hierRoot1" presStyleCnt="0">
        <dgm:presLayoutVars>
          <dgm:hierBranch val="init"/>
        </dgm:presLayoutVars>
      </dgm:prSet>
      <dgm:spPr/>
    </dgm:pt>
    <dgm:pt modelId="{48067612-41C3-4864-B582-3D9594ADDE16}" type="pres">
      <dgm:prSet presAssocID="{27E58E29-7BBE-4942-BFD7-728807722BAF}" presName="rootComposite1" presStyleCnt="0"/>
      <dgm:spPr/>
    </dgm:pt>
    <dgm:pt modelId="{24A382EF-D49A-4BC2-9E50-082A87686A65}" type="pres">
      <dgm:prSet presAssocID="{27E58E29-7BBE-4942-BFD7-728807722BAF}" presName="rootText1" presStyleLbl="node0" presStyleIdx="0" presStyleCnt="1">
        <dgm:presLayoutVars>
          <dgm:chMax/>
          <dgm:chPref val="3"/>
        </dgm:presLayoutVars>
      </dgm:prSet>
      <dgm:spPr/>
      <dgm:t>
        <a:bodyPr/>
        <a:lstStyle/>
        <a:p>
          <a:endParaRPr lang="ru-RU"/>
        </a:p>
      </dgm:t>
    </dgm:pt>
    <dgm:pt modelId="{846AFA42-C15D-4EE2-ABCE-3E2D56C5A79C}" type="pres">
      <dgm:prSet presAssocID="{27E58E29-7BBE-4942-BFD7-728807722BAF}" presName="titleText1" presStyleLbl="fgAcc0" presStyleIdx="0" presStyleCnt="1">
        <dgm:presLayoutVars>
          <dgm:chMax val="0"/>
          <dgm:chPref val="0"/>
        </dgm:presLayoutVars>
      </dgm:prSet>
      <dgm:spPr/>
      <dgm:t>
        <a:bodyPr/>
        <a:lstStyle/>
        <a:p>
          <a:endParaRPr lang="ru-RU"/>
        </a:p>
      </dgm:t>
    </dgm:pt>
    <dgm:pt modelId="{7C98BDE8-706C-42D9-80E5-B71C144B2DF5}" type="pres">
      <dgm:prSet presAssocID="{27E58E29-7BBE-4942-BFD7-728807722BAF}" presName="rootConnector1" presStyleLbl="node1" presStyleIdx="0" presStyleCnt="6"/>
      <dgm:spPr/>
      <dgm:t>
        <a:bodyPr/>
        <a:lstStyle/>
        <a:p>
          <a:endParaRPr lang="ru-RU"/>
        </a:p>
      </dgm:t>
    </dgm:pt>
    <dgm:pt modelId="{2F3CD1AA-9C01-4F5F-AC7E-48D5CFAD58BE}" type="pres">
      <dgm:prSet presAssocID="{27E58E29-7BBE-4942-BFD7-728807722BAF}" presName="hierChild2" presStyleCnt="0"/>
      <dgm:spPr/>
    </dgm:pt>
    <dgm:pt modelId="{FA6FA3E6-1721-4FD6-8EB7-FC3D48735A4C}" type="pres">
      <dgm:prSet presAssocID="{01B2392E-D1CF-4FB5-984D-9B13C3990925}" presName="Name37" presStyleLbl="parChTrans1D2" presStyleIdx="0" presStyleCnt="3"/>
      <dgm:spPr/>
      <dgm:t>
        <a:bodyPr/>
        <a:lstStyle/>
        <a:p>
          <a:endParaRPr lang="ru-RU"/>
        </a:p>
      </dgm:t>
    </dgm:pt>
    <dgm:pt modelId="{F691D6EB-BD59-4F74-A6B7-38C6B3B86805}" type="pres">
      <dgm:prSet presAssocID="{7E04DEE7-FBCF-4670-88D9-9AEE2DD949EB}" presName="hierRoot2" presStyleCnt="0">
        <dgm:presLayoutVars>
          <dgm:hierBranch val="init"/>
        </dgm:presLayoutVars>
      </dgm:prSet>
      <dgm:spPr/>
    </dgm:pt>
    <dgm:pt modelId="{CA5601DA-1D27-4AD1-9633-3CB8B3F8F9D0}" type="pres">
      <dgm:prSet presAssocID="{7E04DEE7-FBCF-4670-88D9-9AEE2DD949EB}" presName="rootComposite" presStyleCnt="0"/>
      <dgm:spPr/>
    </dgm:pt>
    <dgm:pt modelId="{329552F9-5ABD-4FCE-ABCF-85B5C964A587}" type="pres">
      <dgm:prSet presAssocID="{7E04DEE7-FBCF-4670-88D9-9AEE2DD949EB}" presName="rootText" presStyleLbl="node1" presStyleIdx="0" presStyleCnt="6">
        <dgm:presLayoutVars>
          <dgm:chMax/>
          <dgm:chPref val="3"/>
        </dgm:presLayoutVars>
      </dgm:prSet>
      <dgm:spPr/>
      <dgm:t>
        <a:bodyPr/>
        <a:lstStyle/>
        <a:p>
          <a:endParaRPr lang="ru-RU"/>
        </a:p>
      </dgm:t>
    </dgm:pt>
    <dgm:pt modelId="{2A23AA2D-4399-4BD5-8CF1-6D60073AAC38}" type="pres">
      <dgm:prSet presAssocID="{7E04DEE7-FBCF-4670-88D9-9AEE2DD949EB}" presName="titleText2" presStyleLbl="fgAcc1" presStyleIdx="0" presStyleCnt="6">
        <dgm:presLayoutVars>
          <dgm:chMax val="0"/>
          <dgm:chPref val="0"/>
        </dgm:presLayoutVars>
      </dgm:prSet>
      <dgm:spPr/>
      <dgm:t>
        <a:bodyPr/>
        <a:lstStyle/>
        <a:p>
          <a:endParaRPr lang="ru-RU"/>
        </a:p>
      </dgm:t>
    </dgm:pt>
    <dgm:pt modelId="{ECF583DB-8D99-4D2A-838B-732C0F7162F4}" type="pres">
      <dgm:prSet presAssocID="{7E04DEE7-FBCF-4670-88D9-9AEE2DD949EB}" presName="rootConnector" presStyleLbl="node2" presStyleIdx="0" presStyleCnt="0"/>
      <dgm:spPr/>
      <dgm:t>
        <a:bodyPr/>
        <a:lstStyle/>
        <a:p>
          <a:endParaRPr lang="ru-RU"/>
        </a:p>
      </dgm:t>
    </dgm:pt>
    <dgm:pt modelId="{3EDB8CB2-1F97-489E-907B-0390E4ADF5E7}" type="pres">
      <dgm:prSet presAssocID="{7E04DEE7-FBCF-4670-88D9-9AEE2DD949EB}" presName="hierChild4" presStyleCnt="0"/>
      <dgm:spPr/>
    </dgm:pt>
    <dgm:pt modelId="{3C78BC76-A8E6-444D-8867-79F36DD2BE2D}" type="pres">
      <dgm:prSet presAssocID="{417D51FE-748C-4956-A81F-415C061648FC}" presName="Name37" presStyleLbl="parChTrans1D3" presStyleIdx="0" presStyleCnt="3"/>
      <dgm:spPr/>
      <dgm:t>
        <a:bodyPr/>
        <a:lstStyle/>
        <a:p>
          <a:endParaRPr lang="ru-RU"/>
        </a:p>
      </dgm:t>
    </dgm:pt>
    <dgm:pt modelId="{2C2ABA36-EE0A-47FF-AB49-710547404AAF}" type="pres">
      <dgm:prSet presAssocID="{C2A0C522-F3D1-499D-A9F8-A606A5256EDC}" presName="hierRoot2" presStyleCnt="0">
        <dgm:presLayoutVars>
          <dgm:hierBranch val="init"/>
        </dgm:presLayoutVars>
      </dgm:prSet>
      <dgm:spPr/>
    </dgm:pt>
    <dgm:pt modelId="{F9979CB9-DD2E-4A5C-A7A2-3487FCFE1023}" type="pres">
      <dgm:prSet presAssocID="{C2A0C522-F3D1-499D-A9F8-A606A5256EDC}" presName="rootComposite" presStyleCnt="0"/>
      <dgm:spPr/>
    </dgm:pt>
    <dgm:pt modelId="{80E27732-CEF7-4656-BD2D-A0140849C2ED}" type="pres">
      <dgm:prSet presAssocID="{C2A0C522-F3D1-499D-A9F8-A606A5256EDC}" presName="rootText" presStyleLbl="node1" presStyleIdx="1" presStyleCnt="6">
        <dgm:presLayoutVars>
          <dgm:chMax/>
          <dgm:chPref val="3"/>
        </dgm:presLayoutVars>
      </dgm:prSet>
      <dgm:spPr/>
      <dgm:t>
        <a:bodyPr/>
        <a:lstStyle/>
        <a:p>
          <a:endParaRPr lang="ru-RU"/>
        </a:p>
      </dgm:t>
    </dgm:pt>
    <dgm:pt modelId="{5049BC43-D11B-4BE3-AD5A-FD54483E1988}" type="pres">
      <dgm:prSet presAssocID="{C2A0C522-F3D1-499D-A9F8-A606A5256EDC}" presName="titleText2" presStyleLbl="fgAcc1" presStyleIdx="1" presStyleCnt="6">
        <dgm:presLayoutVars>
          <dgm:chMax val="0"/>
          <dgm:chPref val="0"/>
        </dgm:presLayoutVars>
      </dgm:prSet>
      <dgm:spPr/>
      <dgm:t>
        <a:bodyPr/>
        <a:lstStyle/>
        <a:p>
          <a:endParaRPr lang="ru-RU"/>
        </a:p>
      </dgm:t>
    </dgm:pt>
    <dgm:pt modelId="{635CC4BA-064F-4585-8F01-DA89BBC47AFC}" type="pres">
      <dgm:prSet presAssocID="{C2A0C522-F3D1-499D-A9F8-A606A5256EDC}" presName="rootConnector" presStyleLbl="node3" presStyleIdx="0" presStyleCnt="0"/>
      <dgm:spPr/>
      <dgm:t>
        <a:bodyPr/>
        <a:lstStyle/>
        <a:p>
          <a:endParaRPr lang="ru-RU"/>
        </a:p>
      </dgm:t>
    </dgm:pt>
    <dgm:pt modelId="{FDEC8A72-ABC2-48DC-A925-EE8395B95C24}" type="pres">
      <dgm:prSet presAssocID="{C2A0C522-F3D1-499D-A9F8-A606A5256EDC}" presName="hierChild4" presStyleCnt="0"/>
      <dgm:spPr/>
    </dgm:pt>
    <dgm:pt modelId="{DFA35313-8B23-4147-A93A-C6D82254E357}" type="pres">
      <dgm:prSet presAssocID="{C2A0C522-F3D1-499D-A9F8-A606A5256EDC}" presName="hierChild5" presStyleCnt="0"/>
      <dgm:spPr/>
    </dgm:pt>
    <dgm:pt modelId="{EF3222A9-26F7-4B9F-A084-8DDD1F139C95}" type="pres">
      <dgm:prSet presAssocID="{7E04DEE7-FBCF-4670-88D9-9AEE2DD949EB}" presName="hierChild5" presStyleCnt="0"/>
      <dgm:spPr/>
    </dgm:pt>
    <dgm:pt modelId="{678D9A64-F2DE-4890-AE57-2799AFD7EAC6}" type="pres">
      <dgm:prSet presAssocID="{B7EE1D15-F836-4013-A82B-F6973EEAECD1}" presName="Name37" presStyleLbl="parChTrans1D2" presStyleIdx="1" presStyleCnt="3"/>
      <dgm:spPr/>
      <dgm:t>
        <a:bodyPr/>
        <a:lstStyle/>
        <a:p>
          <a:endParaRPr lang="ru-RU"/>
        </a:p>
      </dgm:t>
    </dgm:pt>
    <dgm:pt modelId="{18AB7A02-5785-4C9C-99E1-3C610BFC13CF}" type="pres">
      <dgm:prSet presAssocID="{662214A1-6A8E-4AAA-9A89-D8BAE264FC16}" presName="hierRoot2" presStyleCnt="0">
        <dgm:presLayoutVars>
          <dgm:hierBranch val="init"/>
        </dgm:presLayoutVars>
      </dgm:prSet>
      <dgm:spPr/>
    </dgm:pt>
    <dgm:pt modelId="{D28E7230-CB49-4E41-BCE7-CC16F50AD4ED}" type="pres">
      <dgm:prSet presAssocID="{662214A1-6A8E-4AAA-9A89-D8BAE264FC16}" presName="rootComposite" presStyleCnt="0"/>
      <dgm:spPr/>
    </dgm:pt>
    <dgm:pt modelId="{F69C73ED-3090-47AD-BAE2-9D531ABFF3EA}" type="pres">
      <dgm:prSet presAssocID="{662214A1-6A8E-4AAA-9A89-D8BAE264FC16}" presName="rootText" presStyleLbl="node1" presStyleIdx="2" presStyleCnt="6">
        <dgm:presLayoutVars>
          <dgm:chMax/>
          <dgm:chPref val="3"/>
        </dgm:presLayoutVars>
      </dgm:prSet>
      <dgm:spPr/>
      <dgm:t>
        <a:bodyPr/>
        <a:lstStyle/>
        <a:p>
          <a:endParaRPr lang="ru-RU"/>
        </a:p>
      </dgm:t>
    </dgm:pt>
    <dgm:pt modelId="{962FB547-EE7E-404C-890E-953B6F6B0B6C}" type="pres">
      <dgm:prSet presAssocID="{662214A1-6A8E-4AAA-9A89-D8BAE264FC16}" presName="titleText2" presStyleLbl="fgAcc1" presStyleIdx="2" presStyleCnt="6">
        <dgm:presLayoutVars>
          <dgm:chMax val="0"/>
          <dgm:chPref val="0"/>
        </dgm:presLayoutVars>
      </dgm:prSet>
      <dgm:spPr/>
      <dgm:t>
        <a:bodyPr/>
        <a:lstStyle/>
        <a:p>
          <a:endParaRPr lang="ru-RU"/>
        </a:p>
      </dgm:t>
    </dgm:pt>
    <dgm:pt modelId="{B2788B82-2FAC-4133-B7C5-54D17885C494}" type="pres">
      <dgm:prSet presAssocID="{662214A1-6A8E-4AAA-9A89-D8BAE264FC16}" presName="rootConnector" presStyleLbl="node2" presStyleIdx="0" presStyleCnt="0"/>
      <dgm:spPr/>
      <dgm:t>
        <a:bodyPr/>
        <a:lstStyle/>
        <a:p>
          <a:endParaRPr lang="ru-RU"/>
        </a:p>
      </dgm:t>
    </dgm:pt>
    <dgm:pt modelId="{FDAB0237-E158-4A73-971F-DDDB2DCAC2F4}" type="pres">
      <dgm:prSet presAssocID="{662214A1-6A8E-4AAA-9A89-D8BAE264FC16}" presName="hierChild4" presStyleCnt="0"/>
      <dgm:spPr/>
    </dgm:pt>
    <dgm:pt modelId="{4C0DCE76-0907-4FDF-BDCF-E93F078650A5}" type="pres">
      <dgm:prSet presAssocID="{E9A9A6DE-5165-4FBA-B37C-39DA1A4CBF4B}" presName="Name37" presStyleLbl="parChTrans1D3" presStyleIdx="1" presStyleCnt="3"/>
      <dgm:spPr/>
      <dgm:t>
        <a:bodyPr/>
        <a:lstStyle/>
        <a:p>
          <a:endParaRPr lang="ru-RU"/>
        </a:p>
      </dgm:t>
    </dgm:pt>
    <dgm:pt modelId="{E681FF4C-4278-425D-98E3-F0A710AB2A1F}" type="pres">
      <dgm:prSet presAssocID="{BFA6D3CD-982A-4EE0-AA9F-D9A0E466AA40}" presName="hierRoot2" presStyleCnt="0">
        <dgm:presLayoutVars>
          <dgm:hierBranch val="init"/>
        </dgm:presLayoutVars>
      </dgm:prSet>
      <dgm:spPr/>
    </dgm:pt>
    <dgm:pt modelId="{24366CB0-898C-4411-B4C6-4955B6F851A1}" type="pres">
      <dgm:prSet presAssocID="{BFA6D3CD-982A-4EE0-AA9F-D9A0E466AA40}" presName="rootComposite" presStyleCnt="0"/>
      <dgm:spPr/>
    </dgm:pt>
    <dgm:pt modelId="{F764C7CA-8FA5-4206-857A-50122BD7BA5E}" type="pres">
      <dgm:prSet presAssocID="{BFA6D3CD-982A-4EE0-AA9F-D9A0E466AA40}" presName="rootText" presStyleLbl="node1" presStyleIdx="3" presStyleCnt="6">
        <dgm:presLayoutVars>
          <dgm:chMax/>
          <dgm:chPref val="3"/>
        </dgm:presLayoutVars>
      </dgm:prSet>
      <dgm:spPr/>
      <dgm:t>
        <a:bodyPr/>
        <a:lstStyle/>
        <a:p>
          <a:endParaRPr lang="ru-RU"/>
        </a:p>
      </dgm:t>
    </dgm:pt>
    <dgm:pt modelId="{8652F2E5-1516-4248-B9BB-808ED3AEE081}" type="pres">
      <dgm:prSet presAssocID="{BFA6D3CD-982A-4EE0-AA9F-D9A0E466AA40}" presName="titleText2" presStyleLbl="fgAcc1" presStyleIdx="3" presStyleCnt="6">
        <dgm:presLayoutVars>
          <dgm:chMax val="0"/>
          <dgm:chPref val="0"/>
        </dgm:presLayoutVars>
      </dgm:prSet>
      <dgm:spPr/>
      <dgm:t>
        <a:bodyPr/>
        <a:lstStyle/>
        <a:p>
          <a:endParaRPr lang="ru-RU"/>
        </a:p>
      </dgm:t>
    </dgm:pt>
    <dgm:pt modelId="{04CAEC59-B91A-438C-B970-66D239FDC546}" type="pres">
      <dgm:prSet presAssocID="{BFA6D3CD-982A-4EE0-AA9F-D9A0E466AA40}" presName="rootConnector" presStyleLbl="node3" presStyleIdx="0" presStyleCnt="0"/>
      <dgm:spPr/>
      <dgm:t>
        <a:bodyPr/>
        <a:lstStyle/>
        <a:p>
          <a:endParaRPr lang="ru-RU"/>
        </a:p>
      </dgm:t>
    </dgm:pt>
    <dgm:pt modelId="{380FDFAE-2AD5-48AE-9CA9-1E9A5D859B7D}" type="pres">
      <dgm:prSet presAssocID="{BFA6D3CD-982A-4EE0-AA9F-D9A0E466AA40}" presName="hierChild4" presStyleCnt="0"/>
      <dgm:spPr/>
    </dgm:pt>
    <dgm:pt modelId="{62BD9E69-3848-425C-BB6C-10E8C32F1543}" type="pres">
      <dgm:prSet presAssocID="{BFA6D3CD-982A-4EE0-AA9F-D9A0E466AA40}" presName="hierChild5" presStyleCnt="0"/>
      <dgm:spPr/>
    </dgm:pt>
    <dgm:pt modelId="{F9C615D9-8C37-4E85-BA30-D6EE6C1856C6}" type="pres">
      <dgm:prSet presAssocID="{662214A1-6A8E-4AAA-9A89-D8BAE264FC16}" presName="hierChild5" presStyleCnt="0"/>
      <dgm:spPr/>
    </dgm:pt>
    <dgm:pt modelId="{85ACC663-8419-45E3-A04C-D6A4AD3F094A}" type="pres">
      <dgm:prSet presAssocID="{DE86E8C0-FD96-43F9-9206-546019FFAAD0}" presName="Name37" presStyleLbl="parChTrans1D2" presStyleIdx="2" presStyleCnt="3"/>
      <dgm:spPr/>
      <dgm:t>
        <a:bodyPr/>
        <a:lstStyle/>
        <a:p>
          <a:endParaRPr lang="ru-RU"/>
        </a:p>
      </dgm:t>
    </dgm:pt>
    <dgm:pt modelId="{98AFB4E9-4690-4B9D-939D-0EADA30CB6E9}" type="pres">
      <dgm:prSet presAssocID="{5C52184E-BE3C-483D-8CCA-772DEA5D2F42}" presName="hierRoot2" presStyleCnt="0">
        <dgm:presLayoutVars>
          <dgm:hierBranch val="init"/>
        </dgm:presLayoutVars>
      </dgm:prSet>
      <dgm:spPr/>
    </dgm:pt>
    <dgm:pt modelId="{4C144A32-B72D-4F69-9F57-1ACBB1E5D5DD}" type="pres">
      <dgm:prSet presAssocID="{5C52184E-BE3C-483D-8CCA-772DEA5D2F42}" presName="rootComposite" presStyleCnt="0"/>
      <dgm:spPr/>
    </dgm:pt>
    <dgm:pt modelId="{C4F86084-D160-41DD-9D67-F2EAC53ACE2D}" type="pres">
      <dgm:prSet presAssocID="{5C52184E-BE3C-483D-8CCA-772DEA5D2F42}" presName="rootText" presStyleLbl="node1" presStyleIdx="4" presStyleCnt="6">
        <dgm:presLayoutVars>
          <dgm:chMax/>
          <dgm:chPref val="3"/>
        </dgm:presLayoutVars>
      </dgm:prSet>
      <dgm:spPr/>
      <dgm:t>
        <a:bodyPr/>
        <a:lstStyle/>
        <a:p>
          <a:endParaRPr lang="ru-RU"/>
        </a:p>
      </dgm:t>
    </dgm:pt>
    <dgm:pt modelId="{FE16B8CB-D28E-4EFB-BCE0-DAD7227C5445}" type="pres">
      <dgm:prSet presAssocID="{5C52184E-BE3C-483D-8CCA-772DEA5D2F42}" presName="titleText2" presStyleLbl="fgAcc1" presStyleIdx="4" presStyleCnt="6">
        <dgm:presLayoutVars>
          <dgm:chMax val="0"/>
          <dgm:chPref val="0"/>
        </dgm:presLayoutVars>
      </dgm:prSet>
      <dgm:spPr/>
      <dgm:t>
        <a:bodyPr/>
        <a:lstStyle/>
        <a:p>
          <a:endParaRPr lang="ru-RU"/>
        </a:p>
      </dgm:t>
    </dgm:pt>
    <dgm:pt modelId="{92D60AA9-665C-45F2-8455-7760D3098EAA}" type="pres">
      <dgm:prSet presAssocID="{5C52184E-BE3C-483D-8CCA-772DEA5D2F42}" presName="rootConnector" presStyleLbl="node2" presStyleIdx="0" presStyleCnt="0"/>
      <dgm:spPr/>
      <dgm:t>
        <a:bodyPr/>
        <a:lstStyle/>
        <a:p>
          <a:endParaRPr lang="ru-RU"/>
        </a:p>
      </dgm:t>
    </dgm:pt>
    <dgm:pt modelId="{144035D0-4876-40AA-9165-4A18F53FBF34}" type="pres">
      <dgm:prSet presAssocID="{5C52184E-BE3C-483D-8CCA-772DEA5D2F42}" presName="hierChild4" presStyleCnt="0"/>
      <dgm:spPr/>
    </dgm:pt>
    <dgm:pt modelId="{74F1D8A1-8596-4F94-BEC5-FF98B3CFD735}" type="pres">
      <dgm:prSet presAssocID="{4551A5B1-BD06-403D-B8B2-A9CD2C439DE1}" presName="Name37" presStyleLbl="parChTrans1D3" presStyleIdx="2" presStyleCnt="3"/>
      <dgm:spPr/>
      <dgm:t>
        <a:bodyPr/>
        <a:lstStyle/>
        <a:p>
          <a:endParaRPr lang="ru-RU"/>
        </a:p>
      </dgm:t>
    </dgm:pt>
    <dgm:pt modelId="{33DF49DC-FA3E-4163-81FB-2C2515B284F9}" type="pres">
      <dgm:prSet presAssocID="{26DBED0A-2030-419B-A305-77D26CBC5043}" presName="hierRoot2" presStyleCnt="0">
        <dgm:presLayoutVars>
          <dgm:hierBranch val="init"/>
        </dgm:presLayoutVars>
      </dgm:prSet>
      <dgm:spPr/>
    </dgm:pt>
    <dgm:pt modelId="{C58ADD93-29C7-422E-85BA-2E6C058A7CB3}" type="pres">
      <dgm:prSet presAssocID="{26DBED0A-2030-419B-A305-77D26CBC5043}" presName="rootComposite" presStyleCnt="0"/>
      <dgm:spPr/>
    </dgm:pt>
    <dgm:pt modelId="{0790DC8B-6109-403B-A257-C977CB3366CB}" type="pres">
      <dgm:prSet presAssocID="{26DBED0A-2030-419B-A305-77D26CBC5043}" presName="rootText" presStyleLbl="node1" presStyleIdx="5" presStyleCnt="6">
        <dgm:presLayoutVars>
          <dgm:chMax/>
          <dgm:chPref val="3"/>
        </dgm:presLayoutVars>
      </dgm:prSet>
      <dgm:spPr/>
      <dgm:t>
        <a:bodyPr/>
        <a:lstStyle/>
        <a:p>
          <a:endParaRPr lang="ru-RU"/>
        </a:p>
      </dgm:t>
    </dgm:pt>
    <dgm:pt modelId="{D81913BE-FECF-4C1A-B55B-7FF2B7F9438D}" type="pres">
      <dgm:prSet presAssocID="{26DBED0A-2030-419B-A305-77D26CBC5043}" presName="titleText2" presStyleLbl="fgAcc1" presStyleIdx="5" presStyleCnt="6">
        <dgm:presLayoutVars>
          <dgm:chMax val="0"/>
          <dgm:chPref val="0"/>
        </dgm:presLayoutVars>
      </dgm:prSet>
      <dgm:spPr/>
      <dgm:t>
        <a:bodyPr/>
        <a:lstStyle/>
        <a:p>
          <a:endParaRPr lang="ru-RU"/>
        </a:p>
      </dgm:t>
    </dgm:pt>
    <dgm:pt modelId="{85B5B212-9ED9-49C0-9389-BB9790A68F10}" type="pres">
      <dgm:prSet presAssocID="{26DBED0A-2030-419B-A305-77D26CBC5043}" presName="rootConnector" presStyleLbl="node3" presStyleIdx="0" presStyleCnt="0"/>
      <dgm:spPr/>
      <dgm:t>
        <a:bodyPr/>
        <a:lstStyle/>
        <a:p>
          <a:endParaRPr lang="ru-RU"/>
        </a:p>
      </dgm:t>
    </dgm:pt>
    <dgm:pt modelId="{279A6137-FA1B-4938-8732-924D8E8361D9}" type="pres">
      <dgm:prSet presAssocID="{26DBED0A-2030-419B-A305-77D26CBC5043}" presName="hierChild4" presStyleCnt="0"/>
      <dgm:spPr/>
    </dgm:pt>
    <dgm:pt modelId="{D02DF64C-3083-422F-9DE9-C4BCFAC72919}" type="pres">
      <dgm:prSet presAssocID="{26DBED0A-2030-419B-A305-77D26CBC5043}" presName="hierChild5" presStyleCnt="0"/>
      <dgm:spPr/>
    </dgm:pt>
    <dgm:pt modelId="{F9B6E1C7-EAD8-4B37-BF99-14A599758B75}" type="pres">
      <dgm:prSet presAssocID="{5C52184E-BE3C-483D-8CCA-772DEA5D2F42}" presName="hierChild5" presStyleCnt="0"/>
      <dgm:spPr/>
    </dgm:pt>
    <dgm:pt modelId="{5667F05D-D1B0-4599-81C8-D063C42DBB87}" type="pres">
      <dgm:prSet presAssocID="{27E58E29-7BBE-4942-BFD7-728807722BAF}" presName="hierChild3" presStyleCnt="0"/>
      <dgm:spPr/>
    </dgm:pt>
  </dgm:ptLst>
  <dgm:cxnLst>
    <dgm:cxn modelId="{B95173A1-244B-453F-A3F1-62D5E07DBC1E}" type="presOf" srcId="{BFA6D3CD-982A-4EE0-AA9F-D9A0E466AA40}" destId="{F764C7CA-8FA5-4206-857A-50122BD7BA5E}" srcOrd="0" destOrd="0" presId="urn:microsoft.com/office/officeart/2008/layout/NameandTitleOrganizationalChart"/>
    <dgm:cxn modelId="{5F029F48-364C-4D7C-8C33-BC2A7B49614F}" type="presOf" srcId="{C2A0C522-F3D1-499D-A9F8-A606A5256EDC}" destId="{635CC4BA-064F-4585-8F01-DA89BBC47AFC}" srcOrd="1" destOrd="0" presId="urn:microsoft.com/office/officeart/2008/layout/NameandTitleOrganizationalChart"/>
    <dgm:cxn modelId="{5BCAC79A-AB26-4E94-816D-E194CE9D2725}" type="presOf" srcId="{C2A0C522-F3D1-499D-A9F8-A606A5256EDC}" destId="{80E27732-CEF7-4656-BD2D-A0140849C2ED}" srcOrd="0" destOrd="0" presId="urn:microsoft.com/office/officeart/2008/layout/NameandTitleOrganizationalChart"/>
    <dgm:cxn modelId="{754560C8-11E2-44CF-9C11-8BA70F1065C8}" srcId="{27E58E29-7BBE-4942-BFD7-728807722BAF}" destId="{5C52184E-BE3C-483D-8CCA-772DEA5D2F42}" srcOrd="2" destOrd="0" parTransId="{DE86E8C0-FD96-43F9-9206-546019FFAAD0}" sibTransId="{70004F33-5747-4EC2-A315-3E098B8E2902}"/>
    <dgm:cxn modelId="{6E0A631A-4455-4693-8E96-7C1B5A20EF05}" srcId="{27E58E29-7BBE-4942-BFD7-728807722BAF}" destId="{7E04DEE7-FBCF-4670-88D9-9AEE2DD949EB}" srcOrd="0" destOrd="0" parTransId="{01B2392E-D1CF-4FB5-984D-9B13C3990925}" sibTransId="{45C2998D-FA37-4E1E-A9CE-3B99ADF19633}"/>
    <dgm:cxn modelId="{3E8525A9-A392-48CC-AACA-3926D2B539B5}" type="presOf" srcId="{BFA6D3CD-982A-4EE0-AA9F-D9A0E466AA40}" destId="{04CAEC59-B91A-438C-B970-66D239FDC546}" srcOrd="1" destOrd="0" presId="urn:microsoft.com/office/officeart/2008/layout/NameandTitleOrganizationalChart"/>
    <dgm:cxn modelId="{6F84D5C8-3F0C-40D3-986A-E4343A524E8D}" type="presOf" srcId="{B7EE1D15-F836-4013-A82B-F6973EEAECD1}" destId="{678D9A64-F2DE-4890-AE57-2799AFD7EAC6}" srcOrd="0" destOrd="0" presId="urn:microsoft.com/office/officeart/2008/layout/NameandTitleOrganizationalChart"/>
    <dgm:cxn modelId="{8984803B-0B22-4793-A210-84793F1DB3AB}" type="presOf" srcId="{E9A9A6DE-5165-4FBA-B37C-39DA1A4CBF4B}" destId="{4C0DCE76-0907-4FDF-BDCF-E93F078650A5}" srcOrd="0" destOrd="0" presId="urn:microsoft.com/office/officeart/2008/layout/NameandTitleOrganizationalChart"/>
    <dgm:cxn modelId="{F63D8236-4D86-4FFC-B9CF-B4EC6E33AEB5}" type="presOf" srcId="{356A55EE-81B8-4E61-A533-77207CC4E290}" destId="{8652F2E5-1516-4248-B9BB-808ED3AEE081}" srcOrd="0" destOrd="0" presId="urn:microsoft.com/office/officeart/2008/layout/NameandTitleOrganizationalChart"/>
    <dgm:cxn modelId="{7C07372B-183F-4271-B7E6-76FD6C62CB79}" type="presOf" srcId="{417D51FE-748C-4956-A81F-415C061648FC}" destId="{3C78BC76-A8E6-444D-8867-79F36DD2BE2D}" srcOrd="0" destOrd="0" presId="urn:microsoft.com/office/officeart/2008/layout/NameandTitleOrganizationalChart"/>
    <dgm:cxn modelId="{105F0DA7-75CB-4BDB-B5F0-892EAEAD1B22}" type="presOf" srcId="{662214A1-6A8E-4AAA-9A89-D8BAE264FC16}" destId="{B2788B82-2FAC-4133-B7C5-54D17885C494}" srcOrd="1" destOrd="0" presId="urn:microsoft.com/office/officeart/2008/layout/NameandTitleOrganizationalChart"/>
    <dgm:cxn modelId="{025D7C4D-B4E1-451E-84AB-F1C3F1DE9287}" type="presOf" srcId="{68051ABA-7F06-4B66-9EF8-B4C01B580DC1}" destId="{D81913BE-FECF-4C1A-B55B-7FF2B7F9438D}" srcOrd="0" destOrd="0" presId="urn:microsoft.com/office/officeart/2008/layout/NameandTitleOrganizationalChart"/>
    <dgm:cxn modelId="{5DE59BDC-D5B7-4171-888A-7876362FCB7D}" type="presOf" srcId="{5C52184E-BE3C-483D-8CCA-772DEA5D2F42}" destId="{C4F86084-D160-41DD-9D67-F2EAC53ACE2D}" srcOrd="0" destOrd="0" presId="urn:microsoft.com/office/officeart/2008/layout/NameandTitleOrganizationalChart"/>
    <dgm:cxn modelId="{AB8EC986-DA0F-4206-AE15-238FDAC38F17}" type="presOf" srcId="{5C52184E-BE3C-483D-8CCA-772DEA5D2F42}" destId="{92D60AA9-665C-45F2-8455-7760D3098EAA}" srcOrd="1" destOrd="0" presId="urn:microsoft.com/office/officeart/2008/layout/NameandTitleOrganizationalChart"/>
    <dgm:cxn modelId="{63D1B512-D6F0-42C2-93D0-DB2D63A1F3B4}" srcId="{27E58E29-7BBE-4942-BFD7-728807722BAF}" destId="{662214A1-6A8E-4AAA-9A89-D8BAE264FC16}" srcOrd="1" destOrd="0" parTransId="{B7EE1D15-F836-4013-A82B-F6973EEAECD1}" sibTransId="{BB7ACA3A-9653-4CA9-B181-F342EB7D1706}"/>
    <dgm:cxn modelId="{AC6E17F6-FE31-4194-8DE3-DC3C8723692F}" type="presOf" srcId="{7E04DEE7-FBCF-4670-88D9-9AEE2DD949EB}" destId="{ECF583DB-8D99-4D2A-838B-732C0F7162F4}" srcOrd="1" destOrd="0" presId="urn:microsoft.com/office/officeart/2008/layout/NameandTitleOrganizationalChart"/>
    <dgm:cxn modelId="{E69A7FF2-1650-4234-951E-425D67CDD6CA}" srcId="{7E04DEE7-FBCF-4670-88D9-9AEE2DD949EB}" destId="{C2A0C522-F3D1-499D-A9F8-A606A5256EDC}" srcOrd="0" destOrd="0" parTransId="{417D51FE-748C-4956-A81F-415C061648FC}" sibTransId="{D4535227-5E02-4BD8-9742-4CFCEA1C2DDA}"/>
    <dgm:cxn modelId="{5F090EAB-62DC-4AE6-8FF4-9B8A3F3FF047}" type="presOf" srcId="{CDC0E236-9147-4427-B72D-D39A83258B88}" destId="{846AFA42-C15D-4EE2-ABCE-3E2D56C5A79C}" srcOrd="0" destOrd="0" presId="urn:microsoft.com/office/officeart/2008/layout/NameandTitleOrganizationalChart"/>
    <dgm:cxn modelId="{36C78B74-A95C-4AC7-9EE7-25D679734CC9}" type="presOf" srcId="{27E58E29-7BBE-4942-BFD7-728807722BAF}" destId="{7C98BDE8-706C-42D9-80E5-B71C144B2DF5}" srcOrd="1" destOrd="0" presId="urn:microsoft.com/office/officeart/2008/layout/NameandTitleOrganizationalChart"/>
    <dgm:cxn modelId="{57F2892E-EAE2-4862-BB1C-0E65DF76C7D5}" type="presOf" srcId="{0819320F-1305-4BBB-B0D7-7E50355AF3C4}" destId="{B953F02D-ACA7-47D7-8E2D-93FC3E53B055}" srcOrd="0" destOrd="0" presId="urn:microsoft.com/office/officeart/2008/layout/NameandTitleOrganizationalChart"/>
    <dgm:cxn modelId="{075DBD98-BAD5-44A2-8C9F-A84B330D37B4}" srcId="{662214A1-6A8E-4AAA-9A89-D8BAE264FC16}" destId="{BFA6D3CD-982A-4EE0-AA9F-D9A0E466AA40}" srcOrd="0" destOrd="0" parTransId="{E9A9A6DE-5165-4FBA-B37C-39DA1A4CBF4B}" sibTransId="{356A55EE-81B8-4E61-A533-77207CC4E290}"/>
    <dgm:cxn modelId="{7AD579A3-C7FA-46CC-B0D3-3EECF94F25EE}" type="presOf" srcId="{01B2392E-D1CF-4FB5-984D-9B13C3990925}" destId="{FA6FA3E6-1721-4FD6-8EB7-FC3D48735A4C}" srcOrd="0" destOrd="0" presId="urn:microsoft.com/office/officeart/2008/layout/NameandTitleOrganizationalChart"/>
    <dgm:cxn modelId="{862EDCCA-A177-42EB-83BB-1DCCD0B629EB}" type="presOf" srcId="{4551A5B1-BD06-403D-B8B2-A9CD2C439DE1}" destId="{74F1D8A1-8596-4F94-BEC5-FF98B3CFD735}" srcOrd="0" destOrd="0" presId="urn:microsoft.com/office/officeart/2008/layout/NameandTitleOrganizationalChart"/>
    <dgm:cxn modelId="{7DF885AC-AA45-41AD-8102-A0B5943FCE60}" srcId="{5C52184E-BE3C-483D-8CCA-772DEA5D2F42}" destId="{26DBED0A-2030-419B-A305-77D26CBC5043}" srcOrd="0" destOrd="0" parTransId="{4551A5B1-BD06-403D-B8B2-A9CD2C439DE1}" sibTransId="{68051ABA-7F06-4B66-9EF8-B4C01B580DC1}"/>
    <dgm:cxn modelId="{DE366612-D9BE-4253-8937-718E20BC746D}" type="presOf" srcId="{662214A1-6A8E-4AAA-9A89-D8BAE264FC16}" destId="{F69C73ED-3090-47AD-BAE2-9D531ABFF3EA}" srcOrd="0" destOrd="0" presId="urn:microsoft.com/office/officeart/2008/layout/NameandTitleOrganizationalChart"/>
    <dgm:cxn modelId="{DE8213C4-8DBF-4B95-9EF3-26E7AF48B48D}" type="presOf" srcId="{7E04DEE7-FBCF-4670-88D9-9AEE2DD949EB}" destId="{329552F9-5ABD-4FCE-ABCF-85B5C964A587}" srcOrd="0" destOrd="0" presId="urn:microsoft.com/office/officeart/2008/layout/NameandTitleOrganizationalChart"/>
    <dgm:cxn modelId="{EE0D5DDD-CAF1-4603-9A64-23C1E888E769}" type="presOf" srcId="{BB7ACA3A-9653-4CA9-B181-F342EB7D1706}" destId="{962FB547-EE7E-404C-890E-953B6F6B0B6C}" srcOrd="0" destOrd="0" presId="urn:microsoft.com/office/officeart/2008/layout/NameandTitleOrganizationalChart"/>
    <dgm:cxn modelId="{FC1B1415-0323-499D-A6C8-A21B9D6571C0}" type="presOf" srcId="{DE86E8C0-FD96-43F9-9206-546019FFAAD0}" destId="{85ACC663-8419-45E3-A04C-D6A4AD3F094A}" srcOrd="0" destOrd="0" presId="urn:microsoft.com/office/officeart/2008/layout/NameandTitleOrganizationalChart"/>
    <dgm:cxn modelId="{E9408AB8-65FF-425A-8A31-928353E8F5BD}" type="presOf" srcId="{27E58E29-7BBE-4942-BFD7-728807722BAF}" destId="{24A382EF-D49A-4BC2-9E50-082A87686A65}" srcOrd="0" destOrd="0" presId="urn:microsoft.com/office/officeart/2008/layout/NameandTitleOrganizationalChart"/>
    <dgm:cxn modelId="{1DCC9FFE-F885-49F0-BB18-90170B002F3C}" type="presOf" srcId="{70004F33-5747-4EC2-A315-3E098B8E2902}" destId="{FE16B8CB-D28E-4EFB-BCE0-DAD7227C5445}" srcOrd="0" destOrd="0" presId="urn:microsoft.com/office/officeart/2008/layout/NameandTitleOrganizationalChart"/>
    <dgm:cxn modelId="{1ED08F20-4D49-4E7B-9362-DBAA520992C2}" srcId="{0819320F-1305-4BBB-B0D7-7E50355AF3C4}" destId="{27E58E29-7BBE-4942-BFD7-728807722BAF}" srcOrd="0" destOrd="0" parTransId="{97C1C813-7C07-48C9-A56E-08425D654990}" sibTransId="{CDC0E236-9147-4427-B72D-D39A83258B88}"/>
    <dgm:cxn modelId="{56DEA991-E97E-4656-9854-B0AE9C8F52C1}" type="presOf" srcId="{D4535227-5E02-4BD8-9742-4CFCEA1C2DDA}" destId="{5049BC43-D11B-4BE3-AD5A-FD54483E1988}" srcOrd="0" destOrd="0" presId="urn:microsoft.com/office/officeart/2008/layout/NameandTitleOrganizationalChart"/>
    <dgm:cxn modelId="{6EB8FC95-AD72-4682-AFB3-770FEDB8ABE8}" type="presOf" srcId="{26DBED0A-2030-419B-A305-77D26CBC5043}" destId="{85B5B212-9ED9-49C0-9389-BB9790A68F10}" srcOrd="1" destOrd="0" presId="urn:microsoft.com/office/officeart/2008/layout/NameandTitleOrganizationalChart"/>
    <dgm:cxn modelId="{619B51D1-73AA-4ED5-B03B-4202BEF6C4A6}" type="presOf" srcId="{45C2998D-FA37-4E1E-A9CE-3B99ADF19633}" destId="{2A23AA2D-4399-4BD5-8CF1-6D60073AAC38}" srcOrd="0" destOrd="0" presId="urn:microsoft.com/office/officeart/2008/layout/NameandTitleOrganizationalChart"/>
    <dgm:cxn modelId="{2A283673-679D-4E23-AF34-4234D6F5E6AD}" type="presOf" srcId="{26DBED0A-2030-419B-A305-77D26CBC5043}" destId="{0790DC8B-6109-403B-A257-C977CB3366CB}" srcOrd="0" destOrd="0" presId="urn:microsoft.com/office/officeart/2008/layout/NameandTitleOrganizationalChart"/>
    <dgm:cxn modelId="{CDF5A51A-1D87-43BD-B6CD-443E3079906F}" type="presParOf" srcId="{B953F02D-ACA7-47D7-8E2D-93FC3E53B055}" destId="{A372F6BF-E835-42DB-ACAD-3173E0CF8DF2}" srcOrd="0" destOrd="0" presId="urn:microsoft.com/office/officeart/2008/layout/NameandTitleOrganizationalChart"/>
    <dgm:cxn modelId="{22408311-24B9-43D6-ACFB-CB705FE9659F}" type="presParOf" srcId="{A372F6BF-E835-42DB-ACAD-3173E0CF8DF2}" destId="{48067612-41C3-4864-B582-3D9594ADDE16}" srcOrd="0" destOrd="0" presId="urn:microsoft.com/office/officeart/2008/layout/NameandTitleOrganizationalChart"/>
    <dgm:cxn modelId="{78924142-1CB9-4840-8834-3167CF323491}" type="presParOf" srcId="{48067612-41C3-4864-B582-3D9594ADDE16}" destId="{24A382EF-D49A-4BC2-9E50-082A87686A65}" srcOrd="0" destOrd="0" presId="urn:microsoft.com/office/officeart/2008/layout/NameandTitleOrganizationalChart"/>
    <dgm:cxn modelId="{4EBDE0DF-AEFD-434D-8229-C83ABA25A2D0}" type="presParOf" srcId="{48067612-41C3-4864-B582-3D9594ADDE16}" destId="{846AFA42-C15D-4EE2-ABCE-3E2D56C5A79C}" srcOrd="1" destOrd="0" presId="urn:microsoft.com/office/officeart/2008/layout/NameandTitleOrganizationalChart"/>
    <dgm:cxn modelId="{E6AB3AFD-B0D1-4FF8-90E1-D222FC6AD974}" type="presParOf" srcId="{48067612-41C3-4864-B582-3D9594ADDE16}" destId="{7C98BDE8-706C-42D9-80E5-B71C144B2DF5}" srcOrd="2" destOrd="0" presId="urn:microsoft.com/office/officeart/2008/layout/NameandTitleOrganizationalChart"/>
    <dgm:cxn modelId="{464886E9-A586-4A47-A390-58B81816F7F9}" type="presParOf" srcId="{A372F6BF-E835-42DB-ACAD-3173E0CF8DF2}" destId="{2F3CD1AA-9C01-4F5F-AC7E-48D5CFAD58BE}" srcOrd="1" destOrd="0" presId="urn:microsoft.com/office/officeart/2008/layout/NameandTitleOrganizationalChart"/>
    <dgm:cxn modelId="{CD944D0C-EF57-4A0B-9A69-02AD3939BF90}" type="presParOf" srcId="{2F3CD1AA-9C01-4F5F-AC7E-48D5CFAD58BE}" destId="{FA6FA3E6-1721-4FD6-8EB7-FC3D48735A4C}" srcOrd="0" destOrd="0" presId="urn:microsoft.com/office/officeart/2008/layout/NameandTitleOrganizationalChart"/>
    <dgm:cxn modelId="{DF1C412A-1A1F-418B-9A91-13D1C104BE8A}" type="presParOf" srcId="{2F3CD1AA-9C01-4F5F-AC7E-48D5CFAD58BE}" destId="{F691D6EB-BD59-4F74-A6B7-38C6B3B86805}" srcOrd="1" destOrd="0" presId="urn:microsoft.com/office/officeart/2008/layout/NameandTitleOrganizationalChart"/>
    <dgm:cxn modelId="{FB337442-A971-4928-ACD4-8F280B8FAEA0}" type="presParOf" srcId="{F691D6EB-BD59-4F74-A6B7-38C6B3B86805}" destId="{CA5601DA-1D27-4AD1-9633-3CB8B3F8F9D0}" srcOrd="0" destOrd="0" presId="urn:microsoft.com/office/officeart/2008/layout/NameandTitleOrganizationalChart"/>
    <dgm:cxn modelId="{8B5C9568-FF2A-43F2-B52F-0033C6A46AF1}" type="presParOf" srcId="{CA5601DA-1D27-4AD1-9633-3CB8B3F8F9D0}" destId="{329552F9-5ABD-4FCE-ABCF-85B5C964A587}" srcOrd="0" destOrd="0" presId="urn:microsoft.com/office/officeart/2008/layout/NameandTitleOrganizationalChart"/>
    <dgm:cxn modelId="{57F6A735-9019-40CF-8207-CE5A7D3369E6}" type="presParOf" srcId="{CA5601DA-1D27-4AD1-9633-3CB8B3F8F9D0}" destId="{2A23AA2D-4399-4BD5-8CF1-6D60073AAC38}" srcOrd="1" destOrd="0" presId="urn:microsoft.com/office/officeart/2008/layout/NameandTitleOrganizationalChart"/>
    <dgm:cxn modelId="{9BCD6212-2D4E-458C-9DD3-157186348938}" type="presParOf" srcId="{CA5601DA-1D27-4AD1-9633-3CB8B3F8F9D0}" destId="{ECF583DB-8D99-4D2A-838B-732C0F7162F4}" srcOrd="2" destOrd="0" presId="urn:microsoft.com/office/officeart/2008/layout/NameandTitleOrganizationalChart"/>
    <dgm:cxn modelId="{E3100BFB-9413-43AE-B0CE-D49CE95C5034}" type="presParOf" srcId="{F691D6EB-BD59-4F74-A6B7-38C6B3B86805}" destId="{3EDB8CB2-1F97-489E-907B-0390E4ADF5E7}" srcOrd="1" destOrd="0" presId="urn:microsoft.com/office/officeart/2008/layout/NameandTitleOrganizationalChart"/>
    <dgm:cxn modelId="{5ED9FA29-74C4-46BF-9BB1-F618BAC8BF03}" type="presParOf" srcId="{3EDB8CB2-1F97-489E-907B-0390E4ADF5E7}" destId="{3C78BC76-A8E6-444D-8867-79F36DD2BE2D}" srcOrd="0" destOrd="0" presId="urn:microsoft.com/office/officeart/2008/layout/NameandTitleOrganizationalChart"/>
    <dgm:cxn modelId="{26924A44-F109-4EFC-9C3F-7E590325D874}" type="presParOf" srcId="{3EDB8CB2-1F97-489E-907B-0390E4ADF5E7}" destId="{2C2ABA36-EE0A-47FF-AB49-710547404AAF}" srcOrd="1" destOrd="0" presId="urn:microsoft.com/office/officeart/2008/layout/NameandTitleOrganizationalChart"/>
    <dgm:cxn modelId="{605819F3-D2E9-4FF4-ACBC-63044CF7C4C8}" type="presParOf" srcId="{2C2ABA36-EE0A-47FF-AB49-710547404AAF}" destId="{F9979CB9-DD2E-4A5C-A7A2-3487FCFE1023}" srcOrd="0" destOrd="0" presId="urn:microsoft.com/office/officeart/2008/layout/NameandTitleOrganizationalChart"/>
    <dgm:cxn modelId="{A7DC924F-4390-4BB6-BA5C-2E246D00E0D3}" type="presParOf" srcId="{F9979CB9-DD2E-4A5C-A7A2-3487FCFE1023}" destId="{80E27732-CEF7-4656-BD2D-A0140849C2ED}" srcOrd="0" destOrd="0" presId="urn:microsoft.com/office/officeart/2008/layout/NameandTitleOrganizationalChart"/>
    <dgm:cxn modelId="{5AEEFACB-790C-449C-BE48-6FA88B50400F}" type="presParOf" srcId="{F9979CB9-DD2E-4A5C-A7A2-3487FCFE1023}" destId="{5049BC43-D11B-4BE3-AD5A-FD54483E1988}" srcOrd="1" destOrd="0" presId="urn:microsoft.com/office/officeart/2008/layout/NameandTitleOrganizationalChart"/>
    <dgm:cxn modelId="{D8A1056A-6326-4248-9571-7EEFF1C11535}" type="presParOf" srcId="{F9979CB9-DD2E-4A5C-A7A2-3487FCFE1023}" destId="{635CC4BA-064F-4585-8F01-DA89BBC47AFC}" srcOrd="2" destOrd="0" presId="urn:microsoft.com/office/officeart/2008/layout/NameandTitleOrganizationalChart"/>
    <dgm:cxn modelId="{013418E6-7782-4908-85F7-442ACC241FA5}" type="presParOf" srcId="{2C2ABA36-EE0A-47FF-AB49-710547404AAF}" destId="{FDEC8A72-ABC2-48DC-A925-EE8395B95C24}" srcOrd="1" destOrd="0" presId="urn:microsoft.com/office/officeart/2008/layout/NameandTitleOrganizationalChart"/>
    <dgm:cxn modelId="{A9BCEA03-1116-4DD7-9861-DCE87E03DE8F}" type="presParOf" srcId="{2C2ABA36-EE0A-47FF-AB49-710547404AAF}" destId="{DFA35313-8B23-4147-A93A-C6D82254E357}" srcOrd="2" destOrd="0" presId="urn:microsoft.com/office/officeart/2008/layout/NameandTitleOrganizationalChart"/>
    <dgm:cxn modelId="{FE1D92BA-1392-4C58-A68D-1D3FA5B186B9}" type="presParOf" srcId="{F691D6EB-BD59-4F74-A6B7-38C6B3B86805}" destId="{EF3222A9-26F7-4B9F-A084-8DDD1F139C95}" srcOrd="2" destOrd="0" presId="urn:microsoft.com/office/officeart/2008/layout/NameandTitleOrganizationalChart"/>
    <dgm:cxn modelId="{39C8859A-6CBE-46D7-8C33-75C4C98333A0}" type="presParOf" srcId="{2F3CD1AA-9C01-4F5F-AC7E-48D5CFAD58BE}" destId="{678D9A64-F2DE-4890-AE57-2799AFD7EAC6}" srcOrd="2" destOrd="0" presId="urn:microsoft.com/office/officeart/2008/layout/NameandTitleOrganizationalChart"/>
    <dgm:cxn modelId="{527A2351-A5B1-4B59-9F9D-75AF08226077}" type="presParOf" srcId="{2F3CD1AA-9C01-4F5F-AC7E-48D5CFAD58BE}" destId="{18AB7A02-5785-4C9C-99E1-3C610BFC13CF}" srcOrd="3" destOrd="0" presId="urn:microsoft.com/office/officeart/2008/layout/NameandTitleOrganizationalChart"/>
    <dgm:cxn modelId="{BBE639C7-A4CF-4869-A858-7FE48E4A5242}" type="presParOf" srcId="{18AB7A02-5785-4C9C-99E1-3C610BFC13CF}" destId="{D28E7230-CB49-4E41-BCE7-CC16F50AD4ED}" srcOrd="0" destOrd="0" presId="urn:microsoft.com/office/officeart/2008/layout/NameandTitleOrganizationalChart"/>
    <dgm:cxn modelId="{F2ECF40A-486C-4B09-A58D-2BA29782D5CA}" type="presParOf" srcId="{D28E7230-CB49-4E41-BCE7-CC16F50AD4ED}" destId="{F69C73ED-3090-47AD-BAE2-9D531ABFF3EA}" srcOrd="0" destOrd="0" presId="urn:microsoft.com/office/officeart/2008/layout/NameandTitleOrganizationalChart"/>
    <dgm:cxn modelId="{98366946-BD20-4053-9998-7162D7D6DA13}" type="presParOf" srcId="{D28E7230-CB49-4E41-BCE7-CC16F50AD4ED}" destId="{962FB547-EE7E-404C-890E-953B6F6B0B6C}" srcOrd="1" destOrd="0" presId="urn:microsoft.com/office/officeart/2008/layout/NameandTitleOrganizationalChart"/>
    <dgm:cxn modelId="{D076D7BE-36B0-493B-8BFB-55E1AEF56C04}" type="presParOf" srcId="{D28E7230-CB49-4E41-BCE7-CC16F50AD4ED}" destId="{B2788B82-2FAC-4133-B7C5-54D17885C494}" srcOrd="2" destOrd="0" presId="urn:microsoft.com/office/officeart/2008/layout/NameandTitleOrganizationalChart"/>
    <dgm:cxn modelId="{1DAC7AEE-E0CE-4D1F-B493-F6D4E4632A27}" type="presParOf" srcId="{18AB7A02-5785-4C9C-99E1-3C610BFC13CF}" destId="{FDAB0237-E158-4A73-971F-DDDB2DCAC2F4}" srcOrd="1" destOrd="0" presId="urn:microsoft.com/office/officeart/2008/layout/NameandTitleOrganizationalChart"/>
    <dgm:cxn modelId="{5B24ECDA-90C6-4531-96B0-6B7C30DD9CC9}" type="presParOf" srcId="{FDAB0237-E158-4A73-971F-DDDB2DCAC2F4}" destId="{4C0DCE76-0907-4FDF-BDCF-E93F078650A5}" srcOrd="0" destOrd="0" presId="urn:microsoft.com/office/officeart/2008/layout/NameandTitleOrganizationalChart"/>
    <dgm:cxn modelId="{EBC7AE61-9E5E-47F5-A970-3F675D8352C2}" type="presParOf" srcId="{FDAB0237-E158-4A73-971F-DDDB2DCAC2F4}" destId="{E681FF4C-4278-425D-98E3-F0A710AB2A1F}" srcOrd="1" destOrd="0" presId="urn:microsoft.com/office/officeart/2008/layout/NameandTitleOrganizationalChart"/>
    <dgm:cxn modelId="{B4C30080-1A4D-459D-B9D2-C4EF6DA55B44}" type="presParOf" srcId="{E681FF4C-4278-425D-98E3-F0A710AB2A1F}" destId="{24366CB0-898C-4411-B4C6-4955B6F851A1}" srcOrd="0" destOrd="0" presId="urn:microsoft.com/office/officeart/2008/layout/NameandTitleOrganizationalChart"/>
    <dgm:cxn modelId="{B0D31A87-26F0-420D-B949-D1117ED83DD6}" type="presParOf" srcId="{24366CB0-898C-4411-B4C6-4955B6F851A1}" destId="{F764C7CA-8FA5-4206-857A-50122BD7BA5E}" srcOrd="0" destOrd="0" presId="urn:microsoft.com/office/officeart/2008/layout/NameandTitleOrganizationalChart"/>
    <dgm:cxn modelId="{C743C765-854A-4ADF-AD24-5E3DFC617ABF}" type="presParOf" srcId="{24366CB0-898C-4411-B4C6-4955B6F851A1}" destId="{8652F2E5-1516-4248-B9BB-808ED3AEE081}" srcOrd="1" destOrd="0" presId="urn:microsoft.com/office/officeart/2008/layout/NameandTitleOrganizationalChart"/>
    <dgm:cxn modelId="{A3BAC54C-6A5E-4FBD-A62A-E8D6F889008F}" type="presParOf" srcId="{24366CB0-898C-4411-B4C6-4955B6F851A1}" destId="{04CAEC59-B91A-438C-B970-66D239FDC546}" srcOrd="2" destOrd="0" presId="urn:microsoft.com/office/officeart/2008/layout/NameandTitleOrganizationalChart"/>
    <dgm:cxn modelId="{148D0330-881A-4FE8-AA5F-14DF66D2B23C}" type="presParOf" srcId="{E681FF4C-4278-425D-98E3-F0A710AB2A1F}" destId="{380FDFAE-2AD5-48AE-9CA9-1E9A5D859B7D}" srcOrd="1" destOrd="0" presId="urn:microsoft.com/office/officeart/2008/layout/NameandTitleOrganizationalChart"/>
    <dgm:cxn modelId="{C695105E-08EF-4D1B-A769-91932130ABAE}" type="presParOf" srcId="{E681FF4C-4278-425D-98E3-F0A710AB2A1F}" destId="{62BD9E69-3848-425C-BB6C-10E8C32F1543}" srcOrd="2" destOrd="0" presId="urn:microsoft.com/office/officeart/2008/layout/NameandTitleOrganizationalChart"/>
    <dgm:cxn modelId="{A1A30BA1-C5A0-4F89-8831-CC7D494EA6C5}" type="presParOf" srcId="{18AB7A02-5785-4C9C-99E1-3C610BFC13CF}" destId="{F9C615D9-8C37-4E85-BA30-D6EE6C1856C6}" srcOrd="2" destOrd="0" presId="urn:microsoft.com/office/officeart/2008/layout/NameandTitleOrganizationalChart"/>
    <dgm:cxn modelId="{5FC9AD42-92A9-4756-A596-04216A1D8574}" type="presParOf" srcId="{2F3CD1AA-9C01-4F5F-AC7E-48D5CFAD58BE}" destId="{85ACC663-8419-45E3-A04C-D6A4AD3F094A}" srcOrd="4" destOrd="0" presId="urn:microsoft.com/office/officeart/2008/layout/NameandTitleOrganizationalChart"/>
    <dgm:cxn modelId="{26F25B09-0C39-4B5B-B598-91E03F16A921}" type="presParOf" srcId="{2F3CD1AA-9C01-4F5F-AC7E-48D5CFAD58BE}" destId="{98AFB4E9-4690-4B9D-939D-0EADA30CB6E9}" srcOrd="5" destOrd="0" presId="urn:microsoft.com/office/officeart/2008/layout/NameandTitleOrganizationalChart"/>
    <dgm:cxn modelId="{BD3CA6C4-2FD1-4485-A83E-358E13381752}" type="presParOf" srcId="{98AFB4E9-4690-4B9D-939D-0EADA30CB6E9}" destId="{4C144A32-B72D-4F69-9F57-1ACBB1E5D5DD}" srcOrd="0" destOrd="0" presId="urn:microsoft.com/office/officeart/2008/layout/NameandTitleOrganizationalChart"/>
    <dgm:cxn modelId="{FDC70024-C224-48C2-AC02-FAC0B716A7D9}" type="presParOf" srcId="{4C144A32-B72D-4F69-9F57-1ACBB1E5D5DD}" destId="{C4F86084-D160-41DD-9D67-F2EAC53ACE2D}" srcOrd="0" destOrd="0" presId="urn:microsoft.com/office/officeart/2008/layout/NameandTitleOrganizationalChart"/>
    <dgm:cxn modelId="{63A09DD0-AF2E-476E-9427-53C27EEDB641}" type="presParOf" srcId="{4C144A32-B72D-4F69-9F57-1ACBB1E5D5DD}" destId="{FE16B8CB-D28E-4EFB-BCE0-DAD7227C5445}" srcOrd="1" destOrd="0" presId="urn:microsoft.com/office/officeart/2008/layout/NameandTitleOrganizationalChart"/>
    <dgm:cxn modelId="{79E9548B-E450-4E42-8BFF-5FF20172523C}" type="presParOf" srcId="{4C144A32-B72D-4F69-9F57-1ACBB1E5D5DD}" destId="{92D60AA9-665C-45F2-8455-7760D3098EAA}" srcOrd="2" destOrd="0" presId="urn:microsoft.com/office/officeart/2008/layout/NameandTitleOrganizationalChart"/>
    <dgm:cxn modelId="{9C31C79B-6B89-4418-92AF-D8A1135CCF39}" type="presParOf" srcId="{98AFB4E9-4690-4B9D-939D-0EADA30CB6E9}" destId="{144035D0-4876-40AA-9165-4A18F53FBF34}" srcOrd="1" destOrd="0" presId="urn:microsoft.com/office/officeart/2008/layout/NameandTitleOrganizationalChart"/>
    <dgm:cxn modelId="{44AB7A3C-30AB-49B4-9357-20ED385D4B2D}" type="presParOf" srcId="{144035D0-4876-40AA-9165-4A18F53FBF34}" destId="{74F1D8A1-8596-4F94-BEC5-FF98B3CFD735}" srcOrd="0" destOrd="0" presId="urn:microsoft.com/office/officeart/2008/layout/NameandTitleOrganizationalChart"/>
    <dgm:cxn modelId="{700B6471-7BA0-4D59-983B-9A952930415B}" type="presParOf" srcId="{144035D0-4876-40AA-9165-4A18F53FBF34}" destId="{33DF49DC-FA3E-4163-81FB-2C2515B284F9}" srcOrd="1" destOrd="0" presId="urn:microsoft.com/office/officeart/2008/layout/NameandTitleOrganizationalChart"/>
    <dgm:cxn modelId="{D5730A57-4EC1-44DB-A7FD-5C10E98C9069}" type="presParOf" srcId="{33DF49DC-FA3E-4163-81FB-2C2515B284F9}" destId="{C58ADD93-29C7-422E-85BA-2E6C058A7CB3}" srcOrd="0" destOrd="0" presId="urn:microsoft.com/office/officeart/2008/layout/NameandTitleOrganizationalChart"/>
    <dgm:cxn modelId="{A9A96B14-FC03-4BA4-9C55-6E65CE31D927}" type="presParOf" srcId="{C58ADD93-29C7-422E-85BA-2E6C058A7CB3}" destId="{0790DC8B-6109-403B-A257-C977CB3366CB}" srcOrd="0" destOrd="0" presId="urn:microsoft.com/office/officeart/2008/layout/NameandTitleOrganizationalChart"/>
    <dgm:cxn modelId="{5A407D08-094C-4501-A05E-EBB858DE679A}" type="presParOf" srcId="{C58ADD93-29C7-422E-85BA-2E6C058A7CB3}" destId="{D81913BE-FECF-4C1A-B55B-7FF2B7F9438D}" srcOrd="1" destOrd="0" presId="urn:microsoft.com/office/officeart/2008/layout/NameandTitleOrganizationalChart"/>
    <dgm:cxn modelId="{5EFF5067-FA70-4151-A89D-EE8E1E14B80A}" type="presParOf" srcId="{C58ADD93-29C7-422E-85BA-2E6C058A7CB3}" destId="{85B5B212-9ED9-49C0-9389-BB9790A68F10}" srcOrd="2" destOrd="0" presId="urn:microsoft.com/office/officeart/2008/layout/NameandTitleOrganizationalChart"/>
    <dgm:cxn modelId="{71985566-BCC1-4206-8D3D-B5DC9F5604D7}" type="presParOf" srcId="{33DF49DC-FA3E-4163-81FB-2C2515B284F9}" destId="{279A6137-FA1B-4938-8732-924D8E8361D9}" srcOrd="1" destOrd="0" presId="urn:microsoft.com/office/officeart/2008/layout/NameandTitleOrganizationalChart"/>
    <dgm:cxn modelId="{E32D694E-D6DB-4784-BCEF-2BA37BD1E957}" type="presParOf" srcId="{33DF49DC-FA3E-4163-81FB-2C2515B284F9}" destId="{D02DF64C-3083-422F-9DE9-C4BCFAC72919}" srcOrd="2" destOrd="0" presId="urn:microsoft.com/office/officeart/2008/layout/NameandTitleOrganizationalChart"/>
    <dgm:cxn modelId="{836D1F9F-3553-409A-9702-8FC79DF78CC7}" type="presParOf" srcId="{98AFB4E9-4690-4B9D-939D-0EADA30CB6E9}" destId="{F9B6E1C7-EAD8-4B37-BF99-14A599758B75}" srcOrd="2" destOrd="0" presId="urn:microsoft.com/office/officeart/2008/layout/NameandTitleOrganizationalChart"/>
    <dgm:cxn modelId="{B0A6BAB2-5CC9-42C4-828D-124F1A7CBAEB}" type="presParOf" srcId="{A372F6BF-E835-42DB-ACAD-3173E0CF8DF2}" destId="{5667F05D-D1B0-4599-81C8-D063C42DBB87}"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F1D8A1-8596-4F94-BEC5-FF98B3CFD735}">
      <dsp:nvSpPr>
        <dsp:cNvPr id="0" name=""/>
        <dsp:cNvSpPr/>
      </dsp:nvSpPr>
      <dsp:spPr>
        <a:xfrm>
          <a:off x="7894345" y="4113518"/>
          <a:ext cx="91440" cy="737406"/>
        </a:xfrm>
        <a:custGeom>
          <a:avLst/>
          <a:gdLst/>
          <a:ahLst/>
          <a:cxnLst/>
          <a:rect l="0" t="0" r="0" b="0"/>
          <a:pathLst>
            <a:path>
              <a:moveTo>
                <a:pt x="45720" y="0"/>
              </a:moveTo>
              <a:lnTo>
                <a:pt x="45720" y="737406"/>
              </a:lnTo>
            </a:path>
          </a:pathLst>
        </a:custGeom>
        <a:noFill/>
        <a:ln w="25400" cap="flat" cmpd="sng" algn="ctr">
          <a:solidFill>
            <a:schemeClr val="accent1">
              <a:shade val="8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85ACC663-8419-45E3-A04C-D6A4AD3F094A}">
      <dsp:nvSpPr>
        <dsp:cNvPr id="0" name=""/>
        <dsp:cNvSpPr/>
      </dsp:nvSpPr>
      <dsp:spPr>
        <a:xfrm>
          <a:off x="4632939" y="2099830"/>
          <a:ext cx="3307126" cy="737406"/>
        </a:xfrm>
        <a:custGeom>
          <a:avLst/>
          <a:gdLst/>
          <a:ahLst/>
          <a:cxnLst/>
          <a:rect l="0" t="0" r="0" b="0"/>
          <a:pathLst>
            <a:path>
              <a:moveTo>
                <a:pt x="0" y="0"/>
              </a:moveTo>
              <a:lnTo>
                <a:pt x="0" y="439607"/>
              </a:lnTo>
              <a:lnTo>
                <a:pt x="3307126" y="439607"/>
              </a:lnTo>
              <a:lnTo>
                <a:pt x="3307126" y="737406"/>
              </a:lnTo>
            </a:path>
          </a:pathLst>
        </a:custGeom>
        <a:noFill/>
        <a:ln w="25400" cap="flat" cmpd="sng" algn="ctr">
          <a:solidFill>
            <a:schemeClr val="accent1">
              <a:shade val="6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4C0DCE76-0907-4FDF-BDCF-E93F078650A5}">
      <dsp:nvSpPr>
        <dsp:cNvPr id="0" name=""/>
        <dsp:cNvSpPr/>
      </dsp:nvSpPr>
      <dsp:spPr>
        <a:xfrm>
          <a:off x="4587219" y="4113518"/>
          <a:ext cx="91440" cy="737406"/>
        </a:xfrm>
        <a:custGeom>
          <a:avLst/>
          <a:gdLst/>
          <a:ahLst/>
          <a:cxnLst/>
          <a:rect l="0" t="0" r="0" b="0"/>
          <a:pathLst>
            <a:path>
              <a:moveTo>
                <a:pt x="45720" y="0"/>
              </a:moveTo>
              <a:lnTo>
                <a:pt x="45720" y="737406"/>
              </a:lnTo>
            </a:path>
          </a:pathLst>
        </a:custGeom>
        <a:noFill/>
        <a:ln w="25400" cap="flat" cmpd="sng" algn="ctr">
          <a:solidFill>
            <a:schemeClr val="accent1">
              <a:shade val="8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678D9A64-F2DE-4890-AE57-2799AFD7EAC6}">
      <dsp:nvSpPr>
        <dsp:cNvPr id="0" name=""/>
        <dsp:cNvSpPr/>
      </dsp:nvSpPr>
      <dsp:spPr>
        <a:xfrm>
          <a:off x="4587219" y="2099830"/>
          <a:ext cx="91440" cy="737406"/>
        </a:xfrm>
        <a:custGeom>
          <a:avLst/>
          <a:gdLst/>
          <a:ahLst/>
          <a:cxnLst/>
          <a:rect l="0" t="0" r="0" b="0"/>
          <a:pathLst>
            <a:path>
              <a:moveTo>
                <a:pt x="45720" y="0"/>
              </a:moveTo>
              <a:lnTo>
                <a:pt x="45720" y="737406"/>
              </a:lnTo>
            </a:path>
          </a:pathLst>
        </a:custGeom>
        <a:noFill/>
        <a:ln w="25400" cap="flat" cmpd="sng" algn="ctr">
          <a:solidFill>
            <a:schemeClr val="accent1">
              <a:shade val="6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3C78BC76-A8E6-444D-8867-79F36DD2BE2D}">
      <dsp:nvSpPr>
        <dsp:cNvPr id="0" name=""/>
        <dsp:cNvSpPr/>
      </dsp:nvSpPr>
      <dsp:spPr>
        <a:xfrm>
          <a:off x="1280092" y="4113518"/>
          <a:ext cx="91440" cy="737406"/>
        </a:xfrm>
        <a:custGeom>
          <a:avLst/>
          <a:gdLst/>
          <a:ahLst/>
          <a:cxnLst/>
          <a:rect l="0" t="0" r="0" b="0"/>
          <a:pathLst>
            <a:path>
              <a:moveTo>
                <a:pt x="45720" y="0"/>
              </a:moveTo>
              <a:lnTo>
                <a:pt x="45720" y="737406"/>
              </a:lnTo>
            </a:path>
          </a:pathLst>
        </a:custGeom>
        <a:noFill/>
        <a:ln w="25400" cap="flat" cmpd="sng" algn="ctr">
          <a:solidFill>
            <a:schemeClr val="accent1">
              <a:shade val="8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FA6FA3E6-1721-4FD6-8EB7-FC3D48735A4C}">
      <dsp:nvSpPr>
        <dsp:cNvPr id="0" name=""/>
        <dsp:cNvSpPr/>
      </dsp:nvSpPr>
      <dsp:spPr>
        <a:xfrm>
          <a:off x="1325812" y="2099830"/>
          <a:ext cx="3307126" cy="737406"/>
        </a:xfrm>
        <a:custGeom>
          <a:avLst/>
          <a:gdLst/>
          <a:ahLst/>
          <a:cxnLst/>
          <a:rect l="0" t="0" r="0" b="0"/>
          <a:pathLst>
            <a:path>
              <a:moveTo>
                <a:pt x="3307126" y="0"/>
              </a:moveTo>
              <a:lnTo>
                <a:pt x="3307126" y="439607"/>
              </a:lnTo>
              <a:lnTo>
                <a:pt x="0" y="439607"/>
              </a:lnTo>
              <a:lnTo>
                <a:pt x="0" y="737406"/>
              </a:lnTo>
            </a:path>
          </a:pathLst>
        </a:custGeom>
        <a:noFill/>
        <a:ln w="25400" cap="flat" cmpd="sng" algn="ctr">
          <a:solidFill>
            <a:schemeClr val="accent1">
              <a:shade val="6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24A382EF-D49A-4BC2-9E50-082A87686A65}">
      <dsp:nvSpPr>
        <dsp:cNvPr id="0" name=""/>
        <dsp:cNvSpPr/>
      </dsp:nvSpPr>
      <dsp:spPr>
        <a:xfrm>
          <a:off x="3400426" y="823549"/>
          <a:ext cx="2465026" cy="1276281"/>
        </a:xfrm>
        <a:prstGeom prst="rect">
          <a:avLst/>
        </a:prstGeom>
        <a:solidFill>
          <a:schemeClr val="accent1">
            <a:hueOff val="0"/>
            <a:satOff val="0"/>
            <a:lumOff val="0"/>
            <a:alphaOff val="0"/>
          </a:schemeClr>
        </a:solidFill>
        <a:ln>
          <a:noFill/>
        </a:ln>
        <a:effectLst>
          <a:outerShdw blurRad="50800" dist="25000" dir="5400000" rotWithShape="0">
            <a:srgbClr val="000000">
              <a:alpha val="40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8100" tIns="38100" rIns="38100" bIns="180097" numCol="1" spcCol="1270" anchor="ctr" anchorCtr="0">
          <a:noAutofit/>
        </a:bodyPr>
        <a:lstStyle/>
        <a:p>
          <a:pPr lvl="0" algn="ctr" defTabSz="2667000">
            <a:lnSpc>
              <a:spcPct val="90000"/>
            </a:lnSpc>
            <a:spcBef>
              <a:spcPct val="0"/>
            </a:spcBef>
            <a:spcAft>
              <a:spcPct val="35000"/>
            </a:spcAft>
          </a:pPr>
          <a:r>
            <a:rPr lang="en-US" sz="6000" kern="1200" dirty="0" smtClean="0"/>
            <a:t>22</a:t>
          </a:r>
          <a:r>
            <a:rPr lang="ru-RU" sz="6000" kern="1200" dirty="0" smtClean="0"/>
            <a:t> </a:t>
          </a:r>
          <a:r>
            <a:rPr lang="en-US" sz="6000" kern="1200" dirty="0" smtClean="0"/>
            <a:t>271</a:t>
          </a:r>
          <a:endParaRPr lang="ru-RU" sz="6000" kern="1200" dirty="0"/>
        </a:p>
      </dsp:txBody>
      <dsp:txXfrm>
        <a:off x="3400426" y="823549"/>
        <a:ext cx="2465026" cy="1276281"/>
      </dsp:txXfrm>
    </dsp:sp>
    <dsp:sp modelId="{846AFA42-C15D-4EE2-ABCE-3E2D56C5A79C}">
      <dsp:nvSpPr>
        <dsp:cNvPr id="0" name=""/>
        <dsp:cNvSpPr/>
      </dsp:nvSpPr>
      <dsp:spPr>
        <a:xfrm>
          <a:off x="3893431" y="1816212"/>
          <a:ext cx="2218523" cy="42542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71120" tIns="17780" rIns="71120" bIns="17780" numCol="1" spcCol="1270" anchor="ctr" anchorCtr="0">
          <a:noAutofit/>
        </a:bodyPr>
        <a:lstStyle/>
        <a:p>
          <a:pPr lvl="0" algn="ctr" defTabSz="1244600">
            <a:lnSpc>
              <a:spcPct val="90000"/>
            </a:lnSpc>
            <a:spcBef>
              <a:spcPct val="0"/>
            </a:spcBef>
            <a:spcAft>
              <a:spcPct val="35000"/>
            </a:spcAft>
          </a:pPr>
          <a:r>
            <a:rPr lang="ru-RU" sz="2800" b="1" kern="1200" dirty="0" smtClean="0"/>
            <a:t>Всего</a:t>
          </a:r>
          <a:endParaRPr lang="ru-RU" sz="2800" b="1" kern="1200" dirty="0"/>
        </a:p>
      </dsp:txBody>
      <dsp:txXfrm>
        <a:off x="3893431" y="1816212"/>
        <a:ext cx="2218523" cy="425427"/>
      </dsp:txXfrm>
    </dsp:sp>
    <dsp:sp modelId="{329552F9-5ABD-4FCE-ABCF-85B5C964A587}">
      <dsp:nvSpPr>
        <dsp:cNvPr id="0" name=""/>
        <dsp:cNvSpPr/>
      </dsp:nvSpPr>
      <dsp:spPr>
        <a:xfrm>
          <a:off x="93299" y="2837237"/>
          <a:ext cx="2465026" cy="1276281"/>
        </a:xfrm>
        <a:prstGeom prst="rect">
          <a:avLst/>
        </a:prstGeom>
        <a:solidFill>
          <a:schemeClr val="accent1">
            <a:hueOff val="0"/>
            <a:satOff val="0"/>
            <a:lumOff val="0"/>
            <a:alphaOff val="0"/>
          </a:schemeClr>
        </a:solidFill>
        <a:ln>
          <a:noFill/>
        </a:ln>
        <a:effectLst>
          <a:outerShdw blurRad="50800" dist="25000" dir="540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8100" tIns="38100" rIns="38100" bIns="180097" numCol="1" spcCol="1270" anchor="ctr" anchorCtr="0">
          <a:noAutofit/>
        </a:bodyPr>
        <a:lstStyle/>
        <a:p>
          <a:pPr lvl="0" algn="ctr" defTabSz="2667000">
            <a:lnSpc>
              <a:spcPct val="90000"/>
            </a:lnSpc>
            <a:spcBef>
              <a:spcPct val="0"/>
            </a:spcBef>
            <a:spcAft>
              <a:spcPct val="35000"/>
            </a:spcAft>
          </a:pPr>
          <a:r>
            <a:rPr lang="ru-RU" sz="6000" kern="1200" dirty="0" smtClean="0"/>
            <a:t>10 488</a:t>
          </a:r>
          <a:endParaRPr lang="ru-RU" sz="6000" kern="1200" dirty="0"/>
        </a:p>
      </dsp:txBody>
      <dsp:txXfrm>
        <a:off x="93299" y="2837237"/>
        <a:ext cx="2465026" cy="1276281"/>
      </dsp:txXfrm>
    </dsp:sp>
    <dsp:sp modelId="{2A23AA2D-4399-4BD5-8CF1-6D60073AAC38}">
      <dsp:nvSpPr>
        <dsp:cNvPr id="0" name=""/>
        <dsp:cNvSpPr/>
      </dsp:nvSpPr>
      <dsp:spPr>
        <a:xfrm>
          <a:off x="586304" y="3829900"/>
          <a:ext cx="2218523" cy="42542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71120" tIns="17780" rIns="71120" bIns="17780" numCol="1" spcCol="1270" anchor="ctr" anchorCtr="0">
          <a:noAutofit/>
        </a:bodyPr>
        <a:lstStyle/>
        <a:p>
          <a:pPr lvl="0" algn="ctr" defTabSz="1244600">
            <a:lnSpc>
              <a:spcPct val="90000"/>
            </a:lnSpc>
            <a:spcBef>
              <a:spcPct val="0"/>
            </a:spcBef>
            <a:spcAft>
              <a:spcPct val="35000"/>
            </a:spcAft>
          </a:pPr>
          <a:r>
            <a:rPr lang="ru-RU" sz="2800" b="1" kern="1200" dirty="0" err="1" smtClean="0"/>
            <a:t>Кокуй</a:t>
          </a:r>
          <a:endParaRPr lang="ru-RU" sz="2800" b="1" kern="1200" dirty="0"/>
        </a:p>
      </dsp:txBody>
      <dsp:txXfrm>
        <a:off x="586304" y="3829900"/>
        <a:ext cx="2218523" cy="425427"/>
      </dsp:txXfrm>
    </dsp:sp>
    <dsp:sp modelId="{80E27732-CEF7-4656-BD2D-A0140849C2ED}">
      <dsp:nvSpPr>
        <dsp:cNvPr id="0" name=""/>
        <dsp:cNvSpPr/>
      </dsp:nvSpPr>
      <dsp:spPr>
        <a:xfrm>
          <a:off x="93299" y="4850925"/>
          <a:ext cx="2465026" cy="1276281"/>
        </a:xfrm>
        <a:prstGeom prst="rect">
          <a:avLst/>
        </a:prstGeom>
        <a:solidFill>
          <a:schemeClr val="accent1">
            <a:hueOff val="0"/>
            <a:satOff val="0"/>
            <a:lumOff val="0"/>
            <a:alphaOff val="0"/>
          </a:schemeClr>
        </a:solidFill>
        <a:ln>
          <a:noFill/>
        </a:ln>
        <a:effectLst>
          <a:outerShdw blurRad="50800" dist="25000" dir="540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1275" tIns="41275" rIns="41275" bIns="180097" numCol="1" spcCol="1270" anchor="ctr" anchorCtr="0">
          <a:noAutofit/>
        </a:bodyPr>
        <a:lstStyle/>
        <a:p>
          <a:pPr lvl="0" algn="ctr" defTabSz="2889250">
            <a:lnSpc>
              <a:spcPct val="90000"/>
            </a:lnSpc>
            <a:spcBef>
              <a:spcPct val="0"/>
            </a:spcBef>
            <a:spcAft>
              <a:spcPct val="35000"/>
            </a:spcAft>
          </a:pPr>
          <a:r>
            <a:rPr lang="ru-RU" sz="6500" kern="1200" dirty="0" smtClean="0"/>
            <a:t>3 360</a:t>
          </a:r>
          <a:endParaRPr lang="ru-RU" sz="6500" kern="1200" dirty="0"/>
        </a:p>
      </dsp:txBody>
      <dsp:txXfrm>
        <a:off x="93299" y="4850925"/>
        <a:ext cx="2465026" cy="1276281"/>
      </dsp:txXfrm>
    </dsp:sp>
    <dsp:sp modelId="{5049BC43-D11B-4BE3-AD5A-FD54483E1988}">
      <dsp:nvSpPr>
        <dsp:cNvPr id="0" name=""/>
        <dsp:cNvSpPr/>
      </dsp:nvSpPr>
      <dsp:spPr>
        <a:xfrm>
          <a:off x="586304" y="5843588"/>
          <a:ext cx="2218523" cy="42542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71120" tIns="17780" rIns="71120" bIns="17780" numCol="1" spcCol="1270" anchor="ctr" anchorCtr="0">
          <a:noAutofit/>
        </a:bodyPr>
        <a:lstStyle/>
        <a:p>
          <a:pPr lvl="0" algn="r" defTabSz="1244600">
            <a:lnSpc>
              <a:spcPct val="90000"/>
            </a:lnSpc>
            <a:spcBef>
              <a:spcPct val="0"/>
            </a:spcBef>
            <a:spcAft>
              <a:spcPct val="35000"/>
            </a:spcAft>
          </a:pPr>
          <a:r>
            <a:rPr lang="ru-RU" sz="2800" kern="1200" dirty="0" smtClean="0"/>
            <a:t>Приписное</a:t>
          </a:r>
          <a:endParaRPr lang="ru-RU" sz="2800" kern="1200" dirty="0"/>
        </a:p>
      </dsp:txBody>
      <dsp:txXfrm>
        <a:off x="586304" y="5843588"/>
        <a:ext cx="2218523" cy="425427"/>
      </dsp:txXfrm>
    </dsp:sp>
    <dsp:sp modelId="{F69C73ED-3090-47AD-BAE2-9D531ABFF3EA}">
      <dsp:nvSpPr>
        <dsp:cNvPr id="0" name=""/>
        <dsp:cNvSpPr/>
      </dsp:nvSpPr>
      <dsp:spPr>
        <a:xfrm>
          <a:off x="3400426" y="2837237"/>
          <a:ext cx="2465026" cy="1276281"/>
        </a:xfrm>
        <a:prstGeom prst="rect">
          <a:avLst/>
        </a:prstGeom>
        <a:solidFill>
          <a:schemeClr val="accent1">
            <a:hueOff val="0"/>
            <a:satOff val="0"/>
            <a:lumOff val="0"/>
            <a:alphaOff val="0"/>
          </a:schemeClr>
        </a:solidFill>
        <a:ln>
          <a:noFill/>
        </a:ln>
        <a:effectLst>
          <a:outerShdw blurRad="50800" dist="25000" dir="540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8100" tIns="38100" rIns="38100" bIns="180097" numCol="1" spcCol="1270" anchor="ctr" anchorCtr="0">
          <a:noAutofit/>
        </a:bodyPr>
        <a:lstStyle/>
        <a:p>
          <a:pPr lvl="0" algn="ctr" defTabSz="2667000">
            <a:lnSpc>
              <a:spcPct val="90000"/>
            </a:lnSpc>
            <a:spcBef>
              <a:spcPct val="0"/>
            </a:spcBef>
            <a:spcAft>
              <a:spcPct val="35000"/>
            </a:spcAft>
          </a:pPr>
          <a:r>
            <a:rPr lang="ru-RU" sz="6000" kern="1200" dirty="0" smtClean="0"/>
            <a:t>9 047</a:t>
          </a:r>
          <a:endParaRPr lang="ru-RU" sz="6000" kern="1200" dirty="0"/>
        </a:p>
      </dsp:txBody>
      <dsp:txXfrm>
        <a:off x="3400426" y="2837237"/>
        <a:ext cx="2465026" cy="1276281"/>
      </dsp:txXfrm>
    </dsp:sp>
    <dsp:sp modelId="{962FB547-EE7E-404C-890E-953B6F6B0B6C}">
      <dsp:nvSpPr>
        <dsp:cNvPr id="0" name=""/>
        <dsp:cNvSpPr/>
      </dsp:nvSpPr>
      <dsp:spPr>
        <a:xfrm>
          <a:off x="3893431" y="3829900"/>
          <a:ext cx="2218523" cy="42542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71120" tIns="17780" rIns="71120" bIns="17780" numCol="1" spcCol="1270" anchor="ctr" anchorCtr="0">
          <a:noAutofit/>
        </a:bodyPr>
        <a:lstStyle/>
        <a:p>
          <a:pPr lvl="0" algn="ctr" defTabSz="1244600">
            <a:lnSpc>
              <a:spcPct val="90000"/>
            </a:lnSpc>
            <a:spcBef>
              <a:spcPct val="0"/>
            </a:spcBef>
            <a:spcAft>
              <a:spcPct val="35000"/>
            </a:spcAft>
          </a:pPr>
          <a:r>
            <a:rPr lang="ru-RU" sz="2800" b="1" kern="1200" dirty="0" smtClean="0"/>
            <a:t>Сретенск</a:t>
          </a:r>
          <a:endParaRPr lang="ru-RU" sz="2800" b="1" kern="1200" dirty="0"/>
        </a:p>
      </dsp:txBody>
      <dsp:txXfrm>
        <a:off x="3893431" y="3829900"/>
        <a:ext cx="2218523" cy="425427"/>
      </dsp:txXfrm>
    </dsp:sp>
    <dsp:sp modelId="{F764C7CA-8FA5-4206-857A-50122BD7BA5E}">
      <dsp:nvSpPr>
        <dsp:cNvPr id="0" name=""/>
        <dsp:cNvSpPr/>
      </dsp:nvSpPr>
      <dsp:spPr>
        <a:xfrm>
          <a:off x="3400426" y="4850925"/>
          <a:ext cx="2465026" cy="1276281"/>
        </a:xfrm>
        <a:prstGeom prst="rect">
          <a:avLst/>
        </a:prstGeom>
        <a:solidFill>
          <a:schemeClr val="accent1">
            <a:hueOff val="0"/>
            <a:satOff val="0"/>
            <a:lumOff val="0"/>
            <a:alphaOff val="0"/>
          </a:schemeClr>
        </a:solidFill>
        <a:ln>
          <a:noFill/>
        </a:ln>
        <a:effectLst>
          <a:outerShdw blurRad="50800" dist="25000" dir="540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1275" tIns="41275" rIns="41275" bIns="180097" numCol="1" spcCol="1270" anchor="ctr" anchorCtr="0">
          <a:noAutofit/>
        </a:bodyPr>
        <a:lstStyle/>
        <a:p>
          <a:pPr lvl="0" algn="ctr" defTabSz="2889250">
            <a:lnSpc>
              <a:spcPct val="90000"/>
            </a:lnSpc>
            <a:spcBef>
              <a:spcPct val="0"/>
            </a:spcBef>
            <a:spcAft>
              <a:spcPct val="35000"/>
            </a:spcAft>
          </a:pPr>
          <a:r>
            <a:rPr lang="ru-RU" sz="6500" kern="1200" dirty="0" smtClean="0"/>
            <a:t>2 439</a:t>
          </a:r>
          <a:endParaRPr lang="ru-RU" sz="6500" kern="1200" dirty="0"/>
        </a:p>
      </dsp:txBody>
      <dsp:txXfrm>
        <a:off x="3400426" y="4850925"/>
        <a:ext cx="2465026" cy="1276281"/>
      </dsp:txXfrm>
    </dsp:sp>
    <dsp:sp modelId="{8652F2E5-1516-4248-B9BB-808ED3AEE081}">
      <dsp:nvSpPr>
        <dsp:cNvPr id="0" name=""/>
        <dsp:cNvSpPr/>
      </dsp:nvSpPr>
      <dsp:spPr>
        <a:xfrm>
          <a:off x="3893431" y="5843588"/>
          <a:ext cx="2218523" cy="42542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71120" tIns="17780" rIns="71120" bIns="17780" numCol="1" spcCol="1270" anchor="ctr" anchorCtr="0">
          <a:noAutofit/>
        </a:bodyPr>
        <a:lstStyle/>
        <a:p>
          <a:pPr lvl="0" algn="r" defTabSz="1244600">
            <a:lnSpc>
              <a:spcPct val="90000"/>
            </a:lnSpc>
            <a:spcBef>
              <a:spcPct val="0"/>
            </a:spcBef>
            <a:spcAft>
              <a:spcPct val="35000"/>
            </a:spcAft>
          </a:pPr>
          <a:r>
            <a:rPr lang="ru-RU" sz="2800" kern="1200" dirty="0" smtClean="0"/>
            <a:t>Приписное</a:t>
          </a:r>
          <a:endParaRPr lang="ru-RU" sz="2800" kern="1200" dirty="0"/>
        </a:p>
      </dsp:txBody>
      <dsp:txXfrm>
        <a:off x="3893431" y="5843588"/>
        <a:ext cx="2218523" cy="425427"/>
      </dsp:txXfrm>
    </dsp:sp>
    <dsp:sp modelId="{C4F86084-D160-41DD-9D67-F2EAC53ACE2D}">
      <dsp:nvSpPr>
        <dsp:cNvPr id="0" name=""/>
        <dsp:cNvSpPr/>
      </dsp:nvSpPr>
      <dsp:spPr>
        <a:xfrm>
          <a:off x="6707552" y="2837237"/>
          <a:ext cx="2465026" cy="1276281"/>
        </a:xfrm>
        <a:prstGeom prst="rect">
          <a:avLst/>
        </a:prstGeom>
        <a:solidFill>
          <a:schemeClr val="accent1">
            <a:hueOff val="0"/>
            <a:satOff val="0"/>
            <a:lumOff val="0"/>
            <a:alphaOff val="0"/>
          </a:schemeClr>
        </a:solidFill>
        <a:ln>
          <a:noFill/>
        </a:ln>
        <a:effectLst>
          <a:outerShdw blurRad="50800" dist="25000" dir="540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8100" tIns="38100" rIns="38100" bIns="180097" numCol="1" spcCol="1270" anchor="ctr" anchorCtr="0">
          <a:noAutofit/>
        </a:bodyPr>
        <a:lstStyle/>
        <a:p>
          <a:pPr lvl="0" algn="ctr" defTabSz="2667000">
            <a:lnSpc>
              <a:spcPct val="90000"/>
            </a:lnSpc>
            <a:spcBef>
              <a:spcPct val="0"/>
            </a:spcBef>
            <a:spcAft>
              <a:spcPct val="35000"/>
            </a:spcAft>
          </a:pPr>
          <a:r>
            <a:rPr lang="ru-RU" sz="6000" kern="1200" dirty="0" smtClean="0"/>
            <a:t>2 736</a:t>
          </a:r>
          <a:endParaRPr lang="ru-RU" sz="6000" kern="1200" dirty="0"/>
        </a:p>
      </dsp:txBody>
      <dsp:txXfrm>
        <a:off x="6707552" y="2837237"/>
        <a:ext cx="2465026" cy="1276281"/>
      </dsp:txXfrm>
    </dsp:sp>
    <dsp:sp modelId="{FE16B8CB-D28E-4EFB-BCE0-DAD7227C5445}">
      <dsp:nvSpPr>
        <dsp:cNvPr id="0" name=""/>
        <dsp:cNvSpPr/>
      </dsp:nvSpPr>
      <dsp:spPr>
        <a:xfrm>
          <a:off x="7200557" y="3829900"/>
          <a:ext cx="2218523" cy="42542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68580" tIns="17145" rIns="68580" bIns="17145" numCol="1" spcCol="1270" anchor="ctr" anchorCtr="0">
          <a:noAutofit/>
        </a:bodyPr>
        <a:lstStyle/>
        <a:p>
          <a:pPr lvl="0" algn="ctr" defTabSz="1200150">
            <a:lnSpc>
              <a:spcPct val="90000"/>
            </a:lnSpc>
            <a:spcBef>
              <a:spcPct val="0"/>
            </a:spcBef>
            <a:spcAft>
              <a:spcPct val="35000"/>
            </a:spcAft>
          </a:pPr>
          <a:r>
            <a:rPr lang="ru-RU" sz="2700" b="1" kern="1200" dirty="0" smtClean="0"/>
            <a:t>Усть-Карск</a:t>
          </a:r>
          <a:endParaRPr lang="ru-RU" sz="2700" b="1" kern="1200" dirty="0"/>
        </a:p>
      </dsp:txBody>
      <dsp:txXfrm>
        <a:off x="7200557" y="3829900"/>
        <a:ext cx="2218523" cy="425427"/>
      </dsp:txXfrm>
    </dsp:sp>
    <dsp:sp modelId="{0790DC8B-6109-403B-A257-C977CB3366CB}">
      <dsp:nvSpPr>
        <dsp:cNvPr id="0" name=""/>
        <dsp:cNvSpPr/>
      </dsp:nvSpPr>
      <dsp:spPr>
        <a:xfrm>
          <a:off x="6707552" y="4850925"/>
          <a:ext cx="2465026" cy="1276281"/>
        </a:xfrm>
        <a:prstGeom prst="rect">
          <a:avLst/>
        </a:prstGeom>
        <a:solidFill>
          <a:schemeClr val="accent1">
            <a:hueOff val="0"/>
            <a:satOff val="0"/>
            <a:lumOff val="0"/>
            <a:alphaOff val="0"/>
          </a:schemeClr>
        </a:solidFill>
        <a:ln>
          <a:noFill/>
        </a:ln>
        <a:effectLst>
          <a:outerShdw blurRad="50800" dist="25000" dir="5400000" rotWithShape="0">
            <a:srgbClr val="000000">
              <a:alpha val="4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1275" tIns="41275" rIns="41275" bIns="180097" numCol="1" spcCol="1270" anchor="ctr" anchorCtr="0">
          <a:noAutofit/>
        </a:bodyPr>
        <a:lstStyle/>
        <a:p>
          <a:pPr lvl="0" algn="ctr" defTabSz="2889250">
            <a:lnSpc>
              <a:spcPct val="90000"/>
            </a:lnSpc>
            <a:spcBef>
              <a:spcPct val="0"/>
            </a:spcBef>
            <a:spcAft>
              <a:spcPct val="35000"/>
            </a:spcAft>
          </a:pPr>
          <a:r>
            <a:rPr lang="ru-RU" sz="6500" kern="1200" dirty="0" smtClean="0"/>
            <a:t>949</a:t>
          </a:r>
          <a:endParaRPr lang="ru-RU" sz="6500" kern="1200" dirty="0"/>
        </a:p>
      </dsp:txBody>
      <dsp:txXfrm>
        <a:off x="6707552" y="4850925"/>
        <a:ext cx="2465026" cy="1276281"/>
      </dsp:txXfrm>
    </dsp:sp>
    <dsp:sp modelId="{D81913BE-FECF-4C1A-B55B-7FF2B7F9438D}">
      <dsp:nvSpPr>
        <dsp:cNvPr id="0" name=""/>
        <dsp:cNvSpPr/>
      </dsp:nvSpPr>
      <dsp:spPr>
        <a:xfrm>
          <a:off x="7200557" y="5843588"/>
          <a:ext cx="2218523" cy="42542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71120" tIns="17780" rIns="71120" bIns="17780" numCol="1" spcCol="1270" anchor="ctr" anchorCtr="0">
          <a:noAutofit/>
        </a:bodyPr>
        <a:lstStyle/>
        <a:p>
          <a:pPr lvl="0" algn="r" defTabSz="1244600">
            <a:lnSpc>
              <a:spcPct val="90000"/>
            </a:lnSpc>
            <a:spcBef>
              <a:spcPct val="0"/>
            </a:spcBef>
            <a:spcAft>
              <a:spcPct val="35000"/>
            </a:spcAft>
          </a:pPr>
          <a:r>
            <a:rPr lang="ru-RU" sz="2800" kern="1200" dirty="0" smtClean="0"/>
            <a:t>Приписное</a:t>
          </a:r>
          <a:endParaRPr lang="ru-RU" sz="2800" kern="1200" dirty="0"/>
        </a:p>
      </dsp:txBody>
      <dsp:txXfrm>
        <a:off x="7200557" y="5843588"/>
        <a:ext cx="2218523" cy="425427"/>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E643BA-8634-47E9-A20B-63DA312CEE0C}" type="datetimeFigureOut">
              <a:rPr lang="ru-RU" smtClean="0"/>
              <a:t>17.11.2017</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B54A4E-3582-49A1-8D6F-6BD6AF5FABCD}" type="slidenum">
              <a:rPr lang="ru-RU" smtClean="0"/>
              <a:t>‹#›</a:t>
            </a:fld>
            <a:endParaRPr lang="ru-RU"/>
          </a:p>
        </p:txBody>
      </p:sp>
    </p:spTree>
    <p:extLst>
      <p:ext uri="{BB962C8B-B14F-4D97-AF65-F5344CB8AC3E}">
        <p14:creationId xmlns:p14="http://schemas.microsoft.com/office/powerpoint/2010/main" val="147404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2B54A4E-3582-49A1-8D6F-6BD6AF5FABCD}" type="slidenum">
              <a:rPr lang="ru-RU" smtClean="0"/>
              <a:t>2</a:t>
            </a:fld>
            <a:endParaRPr lang="ru-RU"/>
          </a:p>
        </p:txBody>
      </p:sp>
    </p:spTree>
    <p:extLst>
      <p:ext uri="{BB962C8B-B14F-4D97-AF65-F5344CB8AC3E}">
        <p14:creationId xmlns:p14="http://schemas.microsoft.com/office/powerpoint/2010/main" val="3140318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45FA247E-FBC7-4786-87CB-988EB4ACA026}" type="datetimeFigureOut">
              <a:rPr lang="ru-RU" smtClean="0"/>
              <a:t>17.11.2017</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53F09067-250C-41CF-B95E-B825F497500F}"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5FA247E-FBC7-4786-87CB-988EB4ACA026}" type="datetimeFigureOut">
              <a:rPr lang="ru-RU" smtClean="0"/>
              <a:t>17.11.2017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3F09067-250C-41CF-B95E-B825F497500F}"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5FA247E-FBC7-4786-87CB-988EB4ACA026}" type="datetimeFigureOut">
              <a:rPr lang="ru-RU" smtClean="0"/>
              <a:t>17.11.2017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3F09067-250C-41CF-B95E-B825F497500F}"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45FA247E-FBC7-4786-87CB-988EB4ACA026}" type="datetimeFigureOut">
              <a:rPr lang="ru-RU" smtClean="0"/>
              <a:t>17.11.2017</a:t>
            </a:fld>
            <a:endParaRPr lang="ru-RU"/>
          </a:p>
        </p:txBody>
      </p:sp>
      <p:sp>
        <p:nvSpPr>
          <p:cNvPr id="9" name="Номер слайда 8"/>
          <p:cNvSpPr>
            <a:spLocks noGrp="1"/>
          </p:cNvSpPr>
          <p:nvPr>
            <p:ph type="sldNum" sz="quarter" idx="15"/>
          </p:nvPr>
        </p:nvSpPr>
        <p:spPr/>
        <p:txBody>
          <a:bodyPr rtlCol="0"/>
          <a:lstStyle/>
          <a:p>
            <a:fld id="{53F09067-250C-41CF-B95E-B825F497500F}" type="slidenum">
              <a:rPr lang="ru-RU" smtClean="0"/>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45FA247E-FBC7-4786-87CB-988EB4ACA026}" type="datetimeFigureOut">
              <a:rPr lang="ru-RU" smtClean="0"/>
              <a:t>17.11.2017</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53F09067-250C-41CF-B95E-B825F497500F}"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45FA247E-FBC7-4786-87CB-988EB4ACA026}" type="datetimeFigureOut">
              <a:rPr lang="ru-RU" smtClean="0"/>
              <a:t>17.11.2017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3F09067-250C-41CF-B95E-B825F497500F}" type="slidenum">
              <a:rPr lang="ru-RU" smtClean="0"/>
              <a:t>‹#›</a:t>
            </a:fld>
            <a:endParaRPr lang="ru-RU"/>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45FA247E-FBC7-4786-87CB-988EB4ACA026}" type="datetimeFigureOut">
              <a:rPr lang="ru-RU" smtClean="0"/>
              <a:t>17.11.2017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3F09067-250C-41CF-B95E-B825F497500F}" type="slidenum">
              <a:rPr lang="ru-RU" smtClean="0"/>
              <a:t>‹#›</a:t>
            </a:fld>
            <a:endParaRPr lang="ru-RU"/>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45FA247E-FBC7-4786-87CB-988EB4ACA026}" type="datetimeFigureOut">
              <a:rPr lang="ru-RU" smtClean="0"/>
              <a:t>17.11.2017</a:t>
            </a:fld>
            <a:endParaRPr lang="ru-RU"/>
          </a:p>
        </p:txBody>
      </p:sp>
      <p:sp>
        <p:nvSpPr>
          <p:cNvPr id="7" name="Номер слайда 6"/>
          <p:cNvSpPr>
            <a:spLocks noGrp="1"/>
          </p:cNvSpPr>
          <p:nvPr>
            <p:ph type="sldNum" sz="quarter" idx="11"/>
          </p:nvPr>
        </p:nvSpPr>
        <p:spPr/>
        <p:txBody>
          <a:bodyPr rtlCol="0"/>
          <a:lstStyle/>
          <a:p>
            <a:fld id="{53F09067-250C-41CF-B95E-B825F497500F}" type="slidenum">
              <a:rPr lang="ru-RU" smtClean="0"/>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5FA247E-FBC7-4786-87CB-988EB4ACA026}" type="datetimeFigureOut">
              <a:rPr lang="ru-RU" smtClean="0"/>
              <a:t>17.11.2017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3F09067-250C-41CF-B95E-B825F497500F}"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45FA247E-FBC7-4786-87CB-988EB4ACA026}" type="datetimeFigureOut">
              <a:rPr lang="ru-RU" smtClean="0"/>
              <a:t>17.11.2017</a:t>
            </a:fld>
            <a:endParaRPr lang="ru-RU"/>
          </a:p>
        </p:txBody>
      </p:sp>
      <p:sp>
        <p:nvSpPr>
          <p:cNvPr id="22" name="Номер слайда 21"/>
          <p:cNvSpPr>
            <a:spLocks noGrp="1"/>
          </p:cNvSpPr>
          <p:nvPr>
            <p:ph type="sldNum" sz="quarter" idx="15"/>
          </p:nvPr>
        </p:nvSpPr>
        <p:spPr/>
        <p:txBody>
          <a:bodyPr rtlCol="0"/>
          <a:lstStyle/>
          <a:p>
            <a:fld id="{53F09067-250C-41CF-B95E-B825F497500F}" type="slidenum">
              <a:rPr lang="ru-RU" smtClean="0"/>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45FA247E-FBC7-4786-87CB-988EB4ACA026}" type="datetimeFigureOut">
              <a:rPr lang="ru-RU" smtClean="0"/>
              <a:t>17.11.2017</a:t>
            </a:fld>
            <a:endParaRPr lang="ru-RU"/>
          </a:p>
        </p:txBody>
      </p:sp>
      <p:sp>
        <p:nvSpPr>
          <p:cNvPr id="18" name="Номер слайда 17"/>
          <p:cNvSpPr>
            <a:spLocks noGrp="1"/>
          </p:cNvSpPr>
          <p:nvPr>
            <p:ph type="sldNum" sz="quarter" idx="11"/>
          </p:nvPr>
        </p:nvSpPr>
        <p:spPr/>
        <p:txBody>
          <a:bodyPr rtlCol="0"/>
          <a:lstStyle/>
          <a:p>
            <a:fld id="{53F09067-250C-41CF-B95E-B825F497500F}" type="slidenum">
              <a:rPr lang="ru-RU" smtClean="0"/>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45FA247E-FBC7-4786-87CB-988EB4ACA026}" type="datetimeFigureOut">
              <a:rPr lang="ru-RU" smtClean="0"/>
              <a:t>17.11.2017</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53F09067-250C-41CF-B95E-B825F497500F}"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ГУЗ «Сретенская ЦРБ»</a:t>
            </a:r>
            <a:endParaRPr lang="ru-RU" dirty="0"/>
          </a:p>
        </p:txBody>
      </p:sp>
      <p:sp>
        <p:nvSpPr>
          <p:cNvPr id="3" name="Подзаголовок 2"/>
          <p:cNvSpPr>
            <a:spLocks noGrp="1"/>
          </p:cNvSpPr>
          <p:nvPr>
            <p:ph type="subTitle" idx="1"/>
          </p:nvPr>
        </p:nvSpPr>
        <p:spPr/>
        <p:txBody>
          <a:bodyPr/>
          <a:lstStyle/>
          <a:p>
            <a:r>
              <a:rPr lang="ru-RU" dirty="0" smtClean="0"/>
              <a:t>Забайкальский край, Сретенский район, </a:t>
            </a:r>
            <a:r>
              <a:rPr lang="ru-RU" dirty="0" err="1" smtClean="0"/>
              <a:t>пгт.Кокуй</a:t>
            </a:r>
            <a:r>
              <a:rPr lang="ru-RU" dirty="0" smtClean="0"/>
              <a:t>, </a:t>
            </a:r>
            <a:r>
              <a:rPr lang="ru-RU" dirty="0" err="1" smtClean="0"/>
              <a:t>ул.Кирова</a:t>
            </a:r>
            <a:r>
              <a:rPr lang="ru-RU" dirty="0" smtClean="0"/>
              <a:t>, д.39</a:t>
            </a:r>
            <a:endParaRPr lang="ru-RU" dirty="0"/>
          </a:p>
        </p:txBody>
      </p:sp>
    </p:spTree>
    <p:extLst>
      <p:ext uri="{BB962C8B-B14F-4D97-AF65-F5344CB8AC3E}">
        <p14:creationId xmlns:p14="http://schemas.microsoft.com/office/powerpoint/2010/main" val="144700507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
          </p:nvPr>
        </p:nvSpPr>
        <p:spPr/>
        <p:txBody>
          <a:bodyPr/>
          <a:lstStyle/>
          <a:p>
            <a:endParaRPr lang="ru-RU" dirty="0"/>
          </a:p>
        </p:txBody>
      </p:sp>
      <p:pic>
        <p:nvPicPr>
          <p:cNvPr id="3074" name="Picture 2" descr="https://i.mycdn.me/image?t=0&amp;bid=573218964284&amp;id=573218964284&amp;plc=WEB&amp;tkn=*pmjomrGuyDXNkGB5MgD5EJ-ky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56342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
          </p:nvPr>
        </p:nvSpPr>
        <p:spPr/>
        <p:txBody>
          <a:bodyPr/>
          <a:lstStyle/>
          <a:p>
            <a:endParaRPr lang="ru-RU"/>
          </a:p>
        </p:txBody>
      </p:sp>
      <p:pic>
        <p:nvPicPr>
          <p:cNvPr id="5122" name="Picture 2" descr="https://i.mycdn.me/image?t=3&amp;bid=803964163900&amp;id=803964163900&amp;plc=WEB&amp;tkn=*cQuQ5Sf2bnpdO-aYnNQmyV3Xw-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8513"/>
            <a:ext cx="9110362" cy="6381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12061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Краткая справка</a:t>
            </a:r>
            <a:endParaRPr lang="ru-RU" dirty="0"/>
          </a:p>
        </p:txBody>
      </p:sp>
      <p:sp>
        <p:nvSpPr>
          <p:cNvPr id="3" name="Объект 2"/>
          <p:cNvSpPr>
            <a:spLocks noGrp="1"/>
          </p:cNvSpPr>
          <p:nvPr>
            <p:ph sz="quarter" idx="1"/>
          </p:nvPr>
        </p:nvSpPr>
        <p:spPr/>
        <p:txBody>
          <a:bodyPr>
            <a:normAutofit fontScale="85000" lnSpcReduction="20000"/>
          </a:bodyPr>
          <a:lstStyle/>
          <a:p>
            <a:r>
              <a:rPr lang="ru-RU" dirty="0" smtClean="0"/>
              <a:t>Городское поселение </a:t>
            </a:r>
            <a:r>
              <a:rPr lang="ru-RU" dirty="0"/>
              <a:t>«</a:t>
            </a:r>
            <a:r>
              <a:rPr lang="ru-RU" dirty="0" err="1"/>
              <a:t>Кокуйское</a:t>
            </a:r>
            <a:r>
              <a:rPr lang="ru-RU" dirty="0"/>
              <a:t>» – </a:t>
            </a:r>
            <a:r>
              <a:rPr lang="ru-RU" dirty="0" smtClean="0"/>
              <a:t>самое крупное </a:t>
            </a:r>
            <a:r>
              <a:rPr lang="ru-RU" dirty="0"/>
              <a:t>по территории и численности населения муниципального образования Сретенского </a:t>
            </a:r>
            <a:r>
              <a:rPr lang="ru-RU" dirty="0" smtClean="0"/>
              <a:t>района. </a:t>
            </a:r>
            <a:r>
              <a:rPr lang="ru-RU" dirty="0"/>
              <a:t>В поселке </a:t>
            </a:r>
            <a:r>
              <a:rPr lang="ru-RU" dirty="0" smtClean="0"/>
              <a:t>работают </a:t>
            </a:r>
            <a:r>
              <a:rPr lang="ru-RU" dirty="0"/>
              <a:t>две средние общеобразовательные </a:t>
            </a:r>
            <a:r>
              <a:rPr lang="ru-RU" dirty="0" smtClean="0"/>
              <a:t>школы, </a:t>
            </a:r>
            <a:r>
              <a:rPr lang="ru-RU" dirty="0"/>
              <a:t>ДЮСШ, три детских сада, детский </a:t>
            </a:r>
            <a:r>
              <a:rPr lang="ru-RU" dirty="0" smtClean="0"/>
              <a:t>дом, профессиональное училище №30</a:t>
            </a:r>
            <a:r>
              <a:rPr lang="ru-RU" dirty="0"/>
              <a:t>. Функционирует Центр досуга с библиотеками и  краеведческим музеем, стадион «Труд», Детская школа искусств, отделение связи. </a:t>
            </a:r>
            <a:r>
              <a:rPr lang="ru-RU" dirty="0" smtClean="0"/>
              <a:t>Дислоцируется </a:t>
            </a:r>
            <a:r>
              <a:rPr lang="ru-RU" dirty="0"/>
              <a:t>Краснознаменный Сретенский пограничный отряд, в настоящее время – «Пограничная служба в </a:t>
            </a:r>
            <a:r>
              <a:rPr lang="ru-RU" dirty="0" err="1" smtClean="0"/>
              <a:t>пгт.Кокуй</a:t>
            </a:r>
            <a:r>
              <a:rPr lang="ru-RU" dirty="0"/>
              <a:t>». Пожарная </a:t>
            </a:r>
            <a:r>
              <a:rPr lang="ru-RU" dirty="0" smtClean="0"/>
              <a:t>часть. Банковский </a:t>
            </a:r>
            <a:r>
              <a:rPr lang="ru-RU" dirty="0"/>
              <a:t>сектор представлен </a:t>
            </a:r>
            <a:r>
              <a:rPr lang="ru-RU" dirty="0" smtClean="0"/>
              <a:t>ПАО «Сбербанк» и ПАО «</a:t>
            </a:r>
            <a:r>
              <a:rPr lang="ru-RU" dirty="0" err="1" smtClean="0"/>
              <a:t>Россельхозбанк</a:t>
            </a:r>
            <a:r>
              <a:rPr lang="ru-RU" dirty="0" smtClean="0"/>
              <a:t>». Работает две АЗС. </a:t>
            </a:r>
            <a:r>
              <a:rPr lang="ru-RU" dirty="0"/>
              <a:t>Телевышка. </a:t>
            </a:r>
            <a:r>
              <a:rPr lang="ru-RU" dirty="0" smtClean="0"/>
              <a:t>Связь представлена ПАО «Ростелеком» интернет по</a:t>
            </a:r>
            <a:r>
              <a:rPr lang="en-US" dirty="0" smtClean="0"/>
              <a:t> </a:t>
            </a:r>
            <a:r>
              <a:rPr lang="ru-RU" dirty="0" smtClean="0"/>
              <a:t>оптоволоконной </a:t>
            </a:r>
            <a:r>
              <a:rPr lang="ru-RU" dirty="0" smtClean="0"/>
              <a:t>линии. </a:t>
            </a:r>
            <a:r>
              <a:rPr lang="ru-RU" dirty="0"/>
              <a:t>Поселок входит в зону покрытия станций сотовой связи </a:t>
            </a:r>
            <a:r>
              <a:rPr lang="ru-RU" dirty="0" smtClean="0"/>
              <a:t>МТС 4</a:t>
            </a:r>
            <a:r>
              <a:rPr lang="en-US" dirty="0" smtClean="0"/>
              <a:t>G</a:t>
            </a:r>
            <a:r>
              <a:rPr lang="ru-RU" dirty="0" smtClean="0"/>
              <a:t> </a:t>
            </a:r>
            <a:r>
              <a:rPr lang="ru-RU" dirty="0"/>
              <a:t>и </a:t>
            </a:r>
            <a:r>
              <a:rPr lang="ru-RU" dirty="0" smtClean="0"/>
              <a:t>Мегафон</a:t>
            </a:r>
            <a:r>
              <a:rPr lang="en-US" dirty="0" smtClean="0"/>
              <a:t> 3G</a:t>
            </a:r>
            <a:r>
              <a:rPr lang="ru-RU" dirty="0" smtClean="0"/>
              <a:t>. </a:t>
            </a:r>
            <a:r>
              <a:rPr lang="ru-RU" dirty="0"/>
              <a:t>С городом Сретенск поселок связан автомобильным маршрутом и железнодорожным сообщением</a:t>
            </a:r>
            <a:r>
              <a:rPr lang="ru-RU" dirty="0" smtClean="0"/>
              <a:t>. </a:t>
            </a:r>
            <a:endParaRPr lang="ru-RU" dirty="0"/>
          </a:p>
        </p:txBody>
      </p:sp>
    </p:spTree>
    <p:extLst>
      <p:ext uri="{BB962C8B-B14F-4D97-AF65-F5344CB8AC3E}">
        <p14:creationId xmlns:p14="http://schemas.microsoft.com/office/powerpoint/2010/main" val="161469204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
          </p:nvPr>
        </p:nvSpPr>
        <p:spPr/>
        <p:txBody>
          <a:bodyPr/>
          <a:lstStyle/>
          <a:p>
            <a:endParaRPr lang="ru-RU"/>
          </a:p>
        </p:txBody>
      </p:sp>
      <p:pic>
        <p:nvPicPr>
          <p:cNvPr id="1026" name="Picture 2" descr="C:\Users\User\Desktop\ПРЕЕЗЕЗЕЗЕЗЕЗ\1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2" y="0"/>
            <a:ext cx="914306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68627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
          </p:nvPr>
        </p:nvSpPr>
        <p:spPr/>
        <p:txBody>
          <a:bodyPr/>
          <a:lstStyle/>
          <a:p>
            <a:endParaRPr lang="ru-RU"/>
          </a:p>
        </p:txBody>
      </p:sp>
      <p:pic>
        <p:nvPicPr>
          <p:cNvPr id="2050" name="Picture 2" descr="C:\Users\User\Desktop\ПРЕЕЗЕЗЕЗЕЗЕЗ\2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8" y="382352"/>
            <a:ext cx="9139944" cy="6093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57741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
          </p:nvPr>
        </p:nvSpPr>
        <p:spPr/>
        <p:txBody>
          <a:bodyPr/>
          <a:lstStyle/>
          <a:p>
            <a:endParaRPr lang="ru-RU"/>
          </a:p>
        </p:txBody>
      </p:sp>
      <p:pic>
        <p:nvPicPr>
          <p:cNvPr id="4" name="Picture 7" descr="C:\Users\User\Desktop\ПРЕЕЗЕЗЕЗЕЗЕЗ\imag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8" y="260648"/>
            <a:ext cx="9139944" cy="6093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51432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
          </p:nvPr>
        </p:nvSpPr>
        <p:spPr/>
        <p:txBody>
          <a:bodyPr/>
          <a:lstStyle/>
          <a:p>
            <a:endParaRPr lang="ru-RU"/>
          </a:p>
        </p:txBody>
      </p:sp>
      <p:pic>
        <p:nvPicPr>
          <p:cNvPr id="4" name="Picture 6" descr="C:\Users\User\Desktop\ПРЕЕЗЕЗЕЗЕЗЕЗ\6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007"/>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17141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
          </p:nvPr>
        </p:nvSpPr>
        <p:spPr/>
        <p:txBody>
          <a:bodyPr/>
          <a:lstStyle/>
          <a:p>
            <a:endParaRPr lang="ru-RU"/>
          </a:p>
        </p:txBody>
      </p:sp>
      <p:pic>
        <p:nvPicPr>
          <p:cNvPr id="4" name="Picture 5" descr="C:\Users\User\Desktop\ПРЕЕЗЕЗЕЗЕЗЕЗ\5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264"/>
            <a:ext cx="9156351" cy="6867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20952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
          </p:nvPr>
        </p:nvSpPr>
        <p:spPr/>
        <p:txBody>
          <a:bodyPr/>
          <a:lstStyle/>
          <a:p>
            <a:endParaRPr lang="ru-RU"/>
          </a:p>
        </p:txBody>
      </p:sp>
      <p:pic>
        <p:nvPicPr>
          <p:cNvPr id="4" name="Picture 4" descr="C:\Users\User\Desktop\ПРЕЕЗЕЗЕЗЕЗЕЗ\4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81" y="404664"/>
            <a:ext cx="9089239" cy="604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27125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
          </p:nvPr>
        </p:nvSpPr>
        <p:spPr/>
        <p:txBody>
          <a:bodyPr/>
          <a:lstStyle/>
          <a:p>
            <a:endParaRPr lang="ru-RU"/>
          </a:p>
        </p:txBody>
      </p:sp>
      <p:pic>
        <p:nvPicPr>
          <p:cNvPr id="4" name="Picture 3" descr="C:\Users\User\Desktop\ПРЕЕЗЕЗЕЗЕЗЕЗ\3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09" y="0"/>
            <a:ext cx="9175310" cy="6882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31366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Контактная информация</a:t>
            </a:r>
            <a:endParaRPr lang="ru-RU" dirty="0"/>
          </a:p>
        </p:txBody>
      </p:sp>
      <p:sp>
        <p:nvSpPr>
          <p:cNvPr id="3" name="Объект 2"/>
          <p:cNvSpPr>
            <a:spLocks noGrp="1"/>
          </p:cNvSpPr>
          <p:nvPr>
            <p:ph sz="quarter" idx="1"/>
          </p:nvPr>
        </p:nvSpPr>
        <p:spPr>
          <a:xfrm>
            <a:off x="251520" y="1600200"/>
            <a:ext cx="8424936" cy="4873752"/>
          </a:xfrm>
        </p:spPr>
        <p:txBody>
          <a:bodyPr/>
          <a:lstStyle/>
          <a:p>
            <a:r>
              <a:rPr lang="ru-RU" b="1" dirty="0" smtClean="0">
                <a:solidFill>
                  <a:schemeClr val="accent1">
                    <a:lumMod val="75000"/>
                  </a:schemeClr>
                </a:solidFill>
                <a:effectLst>
                  <a:outerShdw blurRad="38100" dist="38100" dir="2700000" algn="tl">
                    <a:srgbClr val="000000">
                      <a:alpha val="43137"/>
                    </a:srgbClr>
                  </a:outerShdw>
                </a:effectLst>
              </a:rPr>
              <a:t>Главный врач </a:t>
            </a:r>
          </a:p>
          <a:p>
            <a:pPr marL="0" indent="0">
              <a:buNone/>
            </a:pPr>
            <a:r>
              <a:rPr lang="ru-RU" dirty="0" smtClean="0"/>
              <a:t>Дружинина Юлия Владимировна тел. +73024631168</a:t>
            </a:r>
          </a:p>
          <a:p>
            <a:r>
              <a:rPr lang="ru-RU" b="1" dirty="0" smtClean="0">
                <a:solidFill>
                  <a:schemeClr val="accent1">
                    <a:lumMod val="75000"/>
                  </a:schemeClr>
                </a:solidFill>
                <a:effectLst>
                  <a:outerShdw blurRad="38100" dist="38100" dir="2700000" algn="tl">
                    <a:srgbClr val="000000">
                      <a:alpha val="43137"/>
                    </a:srgbClr>
                  </a:outerShdw>
                </a:effectLst>
              </a:rPr>
              <a:t>Заместитель главного врача по лечебной работе </a:t>
            </a:r>
          </a:p>
          <a:p>
            <a:pPr marL="0" indent="0">
              <a:buNone/>
            </a:pPr>
            <a:r>
              <a:rPr lang="ru-RU" dirty="0" smtClean="0"/>
              <a:t>Фикс Елена Анатольевна тел. +79242763628</a:t>
            </a:r>
          </a:p>
          <a:p>
            <a:r>
              <a:rPr lang="ru-RU" b="1" dirty="0" smtClean="0">
                <a:solidFill>
                  <a:schemeClr val="accent1">
                    <a:lumMod val="75000"/>
                  </a:schemeClr>
                </a:solidFill>
                <a:effectLst>
                  <a:outerShdw blurRad="38100" dist="38100" dir="2700000" algn="tl">
                    <a:srgbClr val="000000">
                      <a:alpha val="43137"/>
                    </a:srgbClr>
                  </a:outerShdw>
                </a:effectLst>
              </a:rPr>
              <a:t>Заместитель главного врача по КЭР</a:t>
            </a:r>
            <a:r>
              <a:rPr lang="ru-RU" dirty="0" smtClean="0">
                <a:solidFill>
                  <a:schemeClr val="accent1">
                    <a:lumMod val="75000"/>
                  </a:schemeClr>
                </a:solidFill>
                <a:effectLst>
                  <a:outerShdw blurRad="38100" dist="38100" dir="2700000" algn="tl">
                    <a:srgbClr val="000000">
                      <a:alpha val="43137"/>
                    </a:srgbClr>
                  </a:outerShdw>
                </a:effectLst>
              </a:rPr>
              <a:t> </a:t>
            </a:r>
          </a:p>
          <a:p>
            <a:pPr marL="0" indent="0">
              <a:buNone/>
            </a:pPr>
            <a:r>
              <a:rPr lang="ru-RU" dirty="0" smtClean="0"/>
              <a:t>Долгова Юлия Николаевна тел. +73024631124</a:t>
            </a:r>
          </a:p>
          <a:p>
            <a:r>
              <a:rPr lang="ru-RU" b="1" dirty="0" smtClean="0">
                <a:solidFill>
                  <a:schemeClr val="accent1">
                    <a:lumMod val="75000"/>
                  </a:schemeClr>
                </a:solidFill>
                <a:effectLst>
                  <a:outerShdw blurRad="38100" dist="38100" dir="2700000" algn="tl">
                    <a:srgbClr val="000000">
                      <a:alpha val="43137"/>
                    </a:srgbClr>
                  </a:outerShdw>
                </a:effectLst>
              </a:rPr>
              <a:t>Специалист отдела кадров</a:t>
            </a:r>
          </a:p>
          <a:p>
            <a:pPr marL="0" indent="0">
              <a:buNone/>
            </a:pPr>
            <a:r>
              <a:rPr lang="ru-RU" dirty="0" err="1" smtClean="0"/>
              <a:t>Бончак</a:t>
            </a:r>
            <a:r>
              <a:rPr lang="ru-RU" dirty="0" smtClean="0"/>
              <a:t> Наталья Александровна +73024631376</a:t>
            </a:r>
            <a:endParaRPr lang="ru-RU" dirty="0" smtClean="0"/>
          </a:p>
          <a:p>
            <a:endParaRPr lang="ru-RU" dirty="0" smtClean="0"/>
          </a:p>
        </p:txBody>
      </p:sp>
    </p:spTree>
    <p:extLst>
      <p:ext uri="{BB962C8B-B14F-4D97-AF65-F5344CB8AC3E}">
        <p14:creationId xmlns:p14="http://schemas.microsoft.com/office/powerpoint/2010/main" val="243163533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down)">
                                      <p:cBhvr>
                                        <p:cTn id="11" dur="500"/>
                                        <p:tgtEl>
                                          <p:spTgt spid="3">
                                            <p:txEl>
                                              <p:pRg st="1" end="1"/>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500"/>
                                        <p:tgtEl>
                                          <p:spTgt spid="3">
                                            <p:txEl>
                                              <p:pRg st="3" end="3"/>
                                            </p:tx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down)">
                                      <p:cBhvr>
                                        <p:cTn id="31" dur="500"/>
                                        <p:tgtEl>
                                          <p:spTgt spid="3">
                                            <p:txEl>
                                              <p:pRg st="6" end="6"/>
                                            </p:txEl>
                                          </p:spTgt>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ipe(down)">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457200" y="1600200"/>
            <a:ext cx="7643192" cy="4873752"/>
          </a:xfrm>
        </p:spPr>
        <p:txBody>
          <a:bodyPr>
            <a:normAutofit fontScale="92500" lnSpcReduction="20000"/>
          </a:bodyPr>
          <a:lstStyle/>
          <a:p>
            <a:r>
              <a:rPr lang="ru-RU" u="sng" dirty="0"/>
              <a:t>Центральная районная больница </a:t>
            </a:r>
            <a:r>
              <a:rPr lang="ru-RU" u="sng" dirty="0" err="1"/>
              <a:t>п.Кокуй</a:t>
            </a:r>
            <a:r>
              <a:rPr lang="ru-RU" dirty="0"/>
              <a:t>, в составе которой имеется </a:t>
            </a:r>
            <a:r>
              <a:rPr lang="ru-RU" dirty="0" smtClean="0"/>
              <a:t>поликлиника, стационар, </a:t>
            </a:r>
            <a:r>
              <a:rPr lang="ru-RU" dirty="0"/>
              <a:t>в том числе отделения:</a:t>
            </a:r>
          </a:p>
          <a:p>
            <a:pPr lvl="0"/>
            <a:r>
              <a:rPr lang="ru-RU" dirty="0" smtClean="0"/>
              <a:t>Терапевтическое</a:t>
            </a:r>
          </a:p>
          <a:p>
            <a:pPr lvl="0"/>
            <a:r>
              <a:rPr lang="ru-RU" dirty="0" smtClean="0"/>
              <a:t>Хирургическое (в </a:t>
            </a:r>
            <a:r>
              <a:rPr lang="ru-RU" dirty="0" err="1"/>
              <a:t>т.ч</a:t>
            </a:r>
            <a:r>
              <a:rPr lang="ru-RU" dirty="0"/>
              <a:t>. </a:t>
            </a:r>
            <a:r>
              <a:rPr lang="ru-RU" dirty="0" smtClean="0"/>
              <a:t>гинекологическое, хирургическое)</a:t>
            </a:r>
            <a:endParaRPr lang="ru-RU" dirty="0"/>
          </a:p>
          <a:p>
            <a:pPr lvl="0"/>
            <a:r>
              <a:rPr lang="ru-RU" dirty="0" smtClean="0"/>
              <a:t>Родильное</a:t>
            </a:r>
          </a:p>
          <a:p>
            <a:pPr lvl="0"/>
            <a:r>
              <a:rPr lang="ru-RU" dirty="0" smtClean="0"/>
              <a:t>Педиатрическое</a:t>
            </a:r>
            <a:endParaRPr lang="ru-RU" dirty="0"/>
          </a:p>
          <a:p>
            <a:pPr lvl="0"/>
            <a:r>
              <a:rPr lang="ru-RU" dirty="0" smtClean="0"/>
              <a:t>Инфекционное</a:t>
            </a:r>
            <a:endParaRPr lang="ru-RU" dirty="0"/>
          </a:p>
          <a:p>
            <a:pPr marL="0" lvl="0" indent="0">
              <a:buNone/>
            </a:pPr>
            <a:r>
              <a:rPr lang="ru-RU" dirty="0" smtClean="0"/>
              <a:t>Лечебное </a:t>
            </a:r>
            <a:r>
              <a:rPr lang="ru-RU" dirty="0"/>
              <a:t>учреждение расположено в типовом 4-этажном здании, оборудованным </a:t>
            </a:r>
            <a:r>
              <a:rPr lang="en-US" dirty="0" smtClean="0"/>
              <a:t>w</a:t>
            </a:r>
            <a:r>
              <a:rPr lang="ru-RU" dirty="0" err="1" smtClean="0"/>
              <a:t>ентрализованными</a:t>
            </a:r>
            <a:r>
              <a:rPr lang="ru-RU" dirty="0" smtClean="0"/>
              <a:t> </a:t>
            </a:r>
            <a:r>
              <a:rPr lang="ru-RU" dirty="0"/>
              <a:t>системами водоснабжения, </a:t>
            </a:r>
            <a:r>
              <a:rPr lang="ru-RU" dirty="0" err="1"/>
              <a:t>канализования</a:t>
            </a:r>
            <a:r>
              <a:rPr lang="ru-RU" dirty="0"/>
              <a:t>, отопления. В </a:t>
            </a:r>
            <a:r>
              <a:rPr lang="ru-RU" dirty="0" err="1"/>
              <a:t>п.Кокуй</a:t>
            </a:r>
            <a:r>
              <a:rPr lang="ru-RU" dirty="0"/>
              <a:t> имеются общепоселковые очистные сооружения, где производится очистка стоков из лечебного учреждения.</a:t>
            </a:r>
          </a:p>
        </p:txBody>
      </p:sp>
      <p:sp>
        <p:nvSpPr>
          <p:cNvPr id="4" name="Заголовок 3"/>
          <p:cNvSpPr>
            <a:spLocks noGrp="1"/>
          </p:cNvSpPr>
          <p:nvPr>
            <p:ph type="title"/>
          </p:nvPr>
        </p:nvSpPr>
        <p:spPr/>
        <p:txBody>
          <a:bodyPr/>
          <a:lstStyle/>
          <a:p>
            <a:endParaRPr lang="ru-RU"/>
          </a:p>
        </p:txBody>
      </p:sp>
    </p:spTree>
    <p:extLst>
      <p:ext uri="{BB962C8B-B14F-4D97-AF65-F5344CB8AC3E}">
        <p14:creationId xmlns:p14="http://schemas.microsoft.com/office/powerpoint/2010/main" val="40459833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down)">
                                      <p:cBhvr>
                                        <p:cTn id="11" dur="500"/>
                                        <p:tgtEl>
                                          <p:spTgt spid="3">
                                            <p:txEl>
                                              <p:pRg st="1" end="1"/>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500"/>
                                        <p:tgtEl>
                                          <p:spTgt spid="3">
                                            <p:txEl>
                                              <p:pRg st="3" end="3"/>
                                            </p:tx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down)">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l="12535" r="12251"/>
          <a:stretch/>
        </p:blipFill>
        <p:spPr>
          <a:xfrm>
            <a:off x="0" y="90732"/>
            <a:ext cx="9144000" cy="6754129"/>
          </a:xfrm>
        </p:spPr>
      </p:pic>
    </p:spTree>
    <p:extLst>
      <p:ext uri="{BB962C8B-B14F-4D97-AF65-F5344CB8AC3E}">
        <p14:creationId xmlns:p14="http://schemas.microsoft.com/office/powerpoint/2010/main" val="269472050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6338" y="-1871"/>
            <a:ext cx="9127661" cy="6845746"/>
          </a:xfrm>
        </p:spPr>
      </p:pic>
    </p:spTree>
    <p:extLst>
      <p:ext uri="{BB962C8B-B14F-4D97-AF65-F5344CB8AC3E}">
        <p14:creationId xmlns:p14="http://schemas.microsoft.com/office/powerpoint/2010/main" val="206723050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0" y="-17083"/>
            <a:ext cx="9166776" cy="6875083"/>
          </a:xfrm>
        </p:spPr>
      </p:pic>
    </p:spTree>
    <p:extLst>
      <p:ext uri="{BB962C8B-B14F-4D97-AF65-F5344CB8AC3E}">
        <p14:creationId xmlns:p14="http://schemas.microsoft.com/office/powerpoint/2010/main" val="7007870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
          </p:nvPr>
        </p:nvSpPr>
        <p:spPr/>
        <p:txBody>
          <a:bodyPr/>
          <a:lstStyle/>
          <a:p>
            <a:endParaRPr lang="ru-RU"/>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597"/>
          <a:stretch/>
        </p:blipFill>
        <p:spPr bwMode="auto">
          <a:xfrm>
            <a:off x="395536" y="250937"/>
            <a:ext cx="8316417" cy="660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515687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1"/>
          </a:xfrm>
        </p:spPr>
      </p:pic>
    </p:spTree>
    <p:extLst>
      <p:ext uri="{BB962C8B-B14F-4D97-AF65-F5344CB8AC3E}">
        <p14:creationId xmlns:p14="http://schemas.microsoft.com/office/powerpoint/2010/main" val="346327442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p:spPr>
      </p:pic>
    </p:spTree>
    <p:extLst>
      <p:ext uri="{BB962C8B-B14F-4D97-AF65-F5344CB8AC3E}">
        <p14:creationId xmlns:p14="http://schemas.microsoft.com/office/powerpoint/2010/main" val="254857583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1"/>
          </a:xfrm>
        </p:spPr>
      </p:pic>
    </p:spTree>
    <p:extLst>
      <p:ext uri="{BB962C8B-B14F-4D97-AF65-F5344CB8AC3E}">
        <p14:creationId xmlns:p14="http://schemas.microsoft.com/office/powerpoint/2010/main" val="206419166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
          </p:nvPr>
        </p:nvSpPr>
        <p:spPr/>
        <p:txBody>
          <a:bodyPr/>
          <a:lstStyle/>
          <a:p>
            <a:r>
              <a:rPr lang="ru-RU" u="sng" dirty="0"/>
              <a:t>Районная больница № 1 в г. Сретенск</a:t>
            </a:r>
            <a:r>
              <a:rPr lang="ru-RU" dirty="0"/>
              <a:t> имеет стационар на 15 коек:</a:t>
            </a:r>
          </a:p>
          <a:p>
            <a:pPr lvl="0"/>
            <a:r>
              <a:rPr lang="ru-RU" dirty="0"/>
              <a:t>Терапевтические </a:t>
            </a:r>
            <a:r>
              <a:rPr lang="ru-RU" dirty="0" smtClean="0"/>
              <a:t>- 10</a:t>
            </a:r>
            <a:endParaRPr lang="ru-RU" dirty="0"/>
          </a:p>
          <a:p>
            <a:pPr lvl="0"/>
            <a:r>
              <a:rPr lang="ru-RU" dirty="0"/>
              <a:t>Педиатрические </a:t>
            </a:r>
            <a:r>
              <a:rPr lang="ru-RU" dirty="0" smtClean="0"/>
              <a:t>- 5</a:t>
            </a:r>
            <a:endParaRPr lang="ru-RU" dirty="0"/>
          </a:p>
          <a:p>
            <a:r>
              <a:rPr lang="ru-RU" dirty="0"/>
              <a:t>Мощность поликлиники составляет 250 посещений в смену.</a:t>
            </a:r>
          </a:p>
          <a:p>
            <a:endParaRPr lang="ru-RU" dirty="0"/>
          </a:p>
        </p:txBody>
      </p:sp>
    </p:spTree>
    <p:extLst>
      <p:ext uri="{BB962C8B-B14F-4D97-AF65-F5344CB8AC3E}">
        <p14:creationId xmlns:p14="http://schemas.microsoft.com/office/powerpoint/2010/main" val="376239119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down)">
                                      <p:cBhvr>
                                        <p:cTn id="11" dur="500"/>
                                        <p:tgtEl>
                                          <p:spTgt spid="3">
                                            <p:txEl>
                                              <p:pRg st="1" end="1"/>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7467600" cy="634082"/>
          </a:xfrm>
        </p:spPr>
        <p:txBody>
          <a:bodyPr/>
          <a:lstStyle/>
          <a:p>
            <a:r>
              <a:rPr lang="ru-RU" dirty="0" smtClean="0"/>
              <a:t>Вакансии</a:t>
            </a:r>
            <a:endParaRPr lang="ru-RU" dirty="0"/>
          </a:p>
        </p:txBody>
      </p:sp>
      <p:graphicFrame>
        <p:nvGraphicFramePr>
          <p:cNvPr id="4" name="Объект 3"/>
          <p:cNvGraphicFramePr>
            <a:graphicFrameLocks noGrp="1"/>
          </p:cNvGraphicFramePr>
          <p:nvPr>
            <p:ph sz="quarter" idx="1"/>
            <p:extLst>
              <p:ext uri="{D42A27DB-BD31-4B8C-83A1-F6EECF244321}">
                <p14:modId xmlns:p14="http://schemas.microsoft.com/office/powerpoint/2010/main" val="290379109"/>
              </p:ext>
            </p:extLst>
          </p:nvPr>
        </p:nvGraphicFramePr>
        <p:xfrm>
          <a:off x="251520" y="1124744"/>
          <a:ext cx="8322267" cy="4857027"/>
        </p:xfrm>
        <a:graphic>
          <a:graphicData uri="http://schemas.openxmlformats.org/drawingml/2006/table">
            <a:tbl>
              <a:tblPr firstRow="1" bandRow="1">
                <a:tableStyleId>{5C22544A-7EE6-4342-B048-85BDC9FD1C3A}</a:tableStyleId>
              </a:tblPr>
              <a:tblGrid>
                <a:gridCol w="2774089"/>
                <a:gridCol w="2774089"/>
                <a:gridCol w="2774089"/>
              </a:tblGrid>
              <a:tr h="688979">
                <a:tc>
                  <a:txBody>
                    <a:bodyPr/>
                    <a:lstStyle/>
                    <a:p>
                      <a:pPr algn="ctr"/>
                      <a:r>
                        <a:rPr lang="ru-RU" sz="1800" dirty="0" smtClean="0"/>
                        <a:t>Специалист</a:t>
                      </a:r>
                      <a:endParaRPr lang="ru-RU" sz="1800" dirty="0"/>
                    </a:p>
                  </a:txBody>
                  <a:tcPr marL="101905" marR="101905" marT="50953" marB="50953" anchor="ctr"/>
                </a:tc>
                <a:tc>
                  <a:txBody>
                    <a:bodyPr/>
                    <a:lstStyle/>
                    <a:p>
                      <a:pPr algn="ctr"/>
                      <a:r>
                        <a:rPr lang="ru-RU" sz="1800" dirty="0" smtClean="0"/>
                        <a:t>Кол-во</a:t>
                      </a:r>
                      <a:endParaRPr lang="ru-RU" sz="1800" dirty="0"/>
                    </a:p>
                  </a:txBody>
                  <a:tcPr marL="101905" marR="101905" marT="50953" marB="50953" anchor="ctr"/>
                </a:tc>
                <a:tc>
                  <a:txBody>
                    <a:bodyPr/>
                    <a:lstStyle/>
                    <a:p>
                      <a:pPr algn="ctr"/>
                      <a:r>
                        <a:rPr lang="ru-RU" sz="1800" dirty="0" smtClean="0"/>
                        <a:t>Заработная</a:t>
                      </a:r>
                      <a:r>
                        <a:rPr lang="ru-RU" sz="1800" baseline="0" dirty="0" smtClean="0"/>
                        <a:t> плата (руб.)</a:t>
                      </a:r>
                      <a:endParaRPr lang="ru-RU" sz="1800" dirty="0"/>
                    </a:p>
                  </a:txBody>
                  <a:tcPr marL="101905" marR="101905" marT="50953" marB="50953" anchor="ctr"/>
                </a:tc>
              </a:tr>
              <a:tr h="399171">
                <a:tc>
                  <a:txBody>
                    <a:bodyPr/>
                    <a:lstStyle/>
                    <a:p>
                      <a:pPr algn="ctr"/>
                      <a:r>
                        <a:rPr lang="ru-RU" sz="2000" dirty="0" smtClean="0"/>
                        <a:t>Врач-онколог</a:t>
                      </a:r>
                      <a:endParaRPr lang="ru-RU" sz="2000" dirty="0"/>
                    </a:p>
                  </a:txBody>
                  <a:tcPr marL="101905" marR="101905" marT="50953" marB="50953" anchor="ctr"/>
                </a:tc>
                <a:tc>
                  <a:txBody>
                    <a:bodyPr/>
                    <a:lstStyle/>
                    <a:p>
                      <a:pPr algn="ctr"/>
                      <a:r>
                        <a:rPr lang="ru-RU" sz="2000" dirty="0" smtClean="0"/>
                        <a:t>1</a:t>
                      </a:r>
                      <a:endParaRPr lang="ru-RU" sz="2000" dirty="0"/>
                    </a:p>
                  </a:txBody>
                  <a:tcPr marL="101905" marR="101905" marT="50953" marB="50953" anchor="ctr"/>
                </a:tc>
                <a:tc rowSpan="8">
                  <a:txBody>
                    <a:bodyPr/>
                    <a:lstStyle/>
                    <a:p>
                      <a:pPr algn="ctr"/>
                      <a:r>
                        <a:rPr lang="ru-RU" sz="2000" dirty="0" smtClean="0"/>
                        <a:t>50965</a:t>
                      </a:r>
                      <a:endParaRPr lang="ru-RU" sz="2000" dirty="0"/>
                    </a:p>
                  </a:txBody>
                  <a:tcPr marL="101905" marR="101905" marT="50953" marB="50953" anchor="ctr"/>
                </a:tc>
              </a:tr>
              <a:tr h="399171">
                <a:tc>
                  <a:txBody>
                    <a:bodyPr/>
                    <a:lstStyle/>
                    <a:p>
                      <a:pPr algn="ctr"/>
                      <a:r>
                        <a:rPr lang="ru-RU" sz="2000" dirty="0" smtClean="0"/>
                        <a:t>Врач-стоматолог</a:t>
                      </a:r>
                      <a:endParaRPr lang="ru-RU" sz="2000" dirty="0"/>
                    </a:p>
                  </a:txBody>
                  <a:tcPr marL="101905" marR="101905" marT="50953" marB="50953" anchor="ctr"/>
                </a:tc>
                <a:tc>
                  <a:txBody>
                    <a:bodyPr/>
                    <a:lstStyle/>
                    <a:p>
                      <a:pPr algn="ctr"/>
                      <a:r>
                        <a:rPr lang="ru-RU" sz="2000" dirty="0" smtClean="0"/>
                        <a:t>1</a:t>
                      </a:r>
                      <a:endParaRPr lang="ru-RU" sz="2000" dirty="0"/>
                    </a:p>
                  </a:txBody>
                  <a:tcPr marL="101905" marR="101905" marT="50953" marB="50953" anchor="ctr"/>
                </a:tc>
                <a:tc vMerge="1">
                  <a:txBody>
                    <a:bodyPr/>
                    <a:lstStyle/>
                    <a:p>
                      <a:pPr algn="ctr"/>
                      <a:endParaRPr lang="ru-RU" sz="2000" dirty="0"/>
                    </a:p>
                  </a:txBody>
                  <a:tcPr marL="101905" marR="101905" marT="50953" marB="50953" anchor="ctr"/>
                </a:tc>
              </a:tr>
              <a:tr h="688979">
                <a:tc>
                  <a:txBody>
                    <a:bodyPr/>
                    <a:lstStyle/>
                    <a:p>
                      <a:pPr algn="ctr"/>
                      <a:r>
                        <a:rPr lang="ru-RU" sz="2000" dirty="0" smtClean="0"/>
                        <a:t>Врач педиатр-участковый</a:t>
                      </a:r>
                      <a:endParaRPr lang="ru-RU" sz="2000" dirty="0"/>
                    </a:p>
                  </a:txBody>
                  <a:tcPr marL="101905" marR="101905" marT="50953" marB="50953" anchor="ctr"/>
                </a:tc>
                <a:tc>
                  <a:txBody>
                    <a:bodyPr/>
                    <a:lstStyle/>
                    <a:p>
                      <a:pPr algn="ctr"/>
                      <a:r>
                        <a:rPr lang="ru-RU" sz="2000" dirty="0" smtClean="0"/>
                        <a:t>3</a:t>
                      </a:r>
                      <a:endParaRPr lang="ru-RU" sz="2000" dirty="0"/>
                    </a:p>
                  </a:txBody>
                  <a:tcPr marL="101905" marR="101905" marT="50953" marB="50953" anchor="ctr"/>
                </a:tc>
                <a:tc vMerge="1">
                  <a:txBody>
                    <a:bodyPr/>
                    <a:lstStyle/>
                    <a:p>
                      <a:pPr algn="ctr"/>
                      <a:endParaRPr lang="ru-RU" sz="2000" dirty="0"/>
                    </a:p>
                  </a:txBody>
                  <a:tcPr marL="101905" marR="101905" marT="50953" marB="50953" anchor="ctr"/>
                </a:tc>
              </a:tr>
              <a:tr h="399171">
                <a:tc>
                  <a:txBody>
                    <a:bodyPr/>
                    <a:lstStyle/>
                    <a:p>
                      <a:pPr algn="ctr"/>
                      <a:r>
                        <a:rPr lang="ru-RU" sz="2000" dirty="0" smtClean="0"/>
                        <a:t>Врач ВОП </a:t>
                      </a:r>
                      <a:endParaRPr lang="ru-RU" sz="2000" dirty="0"/>
                    </a:p>
                  </a:txBody>
                  <a:tcPr marL="101905" marR="101905" marT="50953" marB="50953" anchor="ctr"/>
                </a:tc>
                <a:tc>
                  <a:txBody>
                    <a:bodyPr/>
                    <a:lstStyle/>
                    <a:p>
                      <a:pPr algn="ctr"/>
                      <a:r>
                        <a:rPr lang="ru-RU" sz="2000" dirty="0" smtClean="0"/>
                        <a:t>1</a:t>
                      </a:r>
                      <a:endParaRPr lang="ru-RU" sz="2000" dirty="0"/>
                    </a:p>
                  </a:txBody>
                  <a:tcPr marL="101905" marR="101905" marT="50953" marB="50953" anchor="ctr"/>
                </a:tc>
                <a:tc vMerge="1">
                  <a:txBody>
                    <a:bodyPr/>
                    <a:lstStyle/>
                    <a:p>
                      <a:pPr algn="ctr"/>
                      <a:endParaRPr lang="ru-RU" sz="2000" dirty="0"/>
                    </a:p>
                  </a:txBody>
                  <a:tcPr marL="101905" marR="101905" marT="50953" marB="50953" anchor="ctr"/>
                </a:tc>
              </a:tr>
              <a:tr h="688979">
                <a:tc>
                  <a:txBody>
                    <a:bodyPr/>
                    <a:lstStyle/>
                    <a:p>
                      <a:pPr algn="ctr"/>
                      <a:r>
                        <a:rPr lang="ru-RU" sz="2000" dirty="0" smtClean="0"/>
                        <a:t>Врач терапевт-участковый</a:t>
                      </a:r>
                      <a:endParaRPr lang="ru-RU" sz="2000" dirty="0"/>
                    </a:p>
                  </a:txBody>
                  <a:tcPr marL="101905" marR="101905" marT="50953" marB="50953" anchor="ctr"/>
                </a:tc>
                <a:tc>
                  <a:txBody>
                    <a:bodyPr/>
                    <a:lstStyle/>
                    <a:p>
                      <a:pPr algn="ctr"/>
                      <a:r>
                        <a:rPr lang="ru-RU" sz="2000" dirty="0" smtClean="0"/>
                        <a:t>4</a:t>
                      </a:r>
                      <a:endParaRPr lang="ru-RU" sz="2000" dirty="0"/>
                    </a:p>
                  </a:txBody>
                  <a:tcPr marL="101905" marR="101905" marT="50953" marB="50953" anchor="ctr"/>
                </a:tc>
                <a:tc vMerge="1">
                  <a:txBody>
                    <a:bodyPr/>
                    <a:lstStyle/>
                    <a:p>
                      <a:pPr algn="ctr"/>
                      <a:endParaRPr lang="ru-RU" sz="2000" dirty="0"/>
                    </a:p>
                  </a:txBody>
                  <a:tcPr marL="101905" marR="101905" marT="50953" marB="50953" anchor="ctr"/>
                </a:tc>
              </a:tr>
              <a:tr h="688979">
                <a:tc>
                  <a:txBody>
                    <a:bodyPr/>
                    <a:lstStyle/>
                    <a:p>
                      <a:pPr algn="ctr"/>
                      <a:r>
                        <a:rPr lang="ru-RU" sz="2000" dirty="0" smtClean="0"/>
                        <a:t>Врач акушер-гинеколог </a:t>
                      </a:r>
                      <a:endParaRPr lang="ru-RU" sz="2000" dirty="0"/>
                    </a:p>
                  </a:txBody>
                  <a:tcPr marL="101905" marR="101905" marT="50953" marB="50953" anchor="ctr"/>
                </a:tc>
                <a:tc>
                  <a:txBody>
                    <a:bodyPr/>
                    <a:lstStyle/>
                    <a:p>
                      <a:pPr algn="ctr"/>
                      <a:r>
                        <a:rPr lang="en-US" sz="2000" dirty="0" smtClean="0"/>
                        <a:t>1</a:t>
                      </a:r>
                      <a:endParaRPr lang="ru-RU" sz="2000" dirty="0"/>
                    </a:p>
                  </a:txBody>
                  <a:tcPr marL="101905" marR="101905" marT="50953" marB="50953" anchor="ctr"/>
                </a:tc>
                <a:tc vMerge="1">
                  <a:txBody>
                    <a:bodyPr/>
                    <a:lstStyle/>
                    <a:p>
                      <a:pPr algn="ctr"/>
                      <a:endParaRPr lang="ru-RU" sz="2000" dirty="0"/>
                    </a:p>
                  </a:txBody>
                  <a:tcPr marL="101905" marR="101905" marT="50953" marB="50953" anchor="ctr"/>
                </a:tc>
              </a:tr>
              <a:tr h="399171">
                <a:tc>
                  <a:txBody>
                    <a:bodyPr/>
                    <a:lstStyle/>
                    <a:p>
                      <a:pPr algn="ctr"/>
                      <a:r>
                        <a:rPr lang="ru-RU" sz="2000" dirty="0" smtClean="0"/>
                        <a:t>Врач-невролог</a:t>
                      </a:r>
                      <a:endParaRPr lang="ru-RU" sz="2000" dirty="0"/>
                    </a:p>
                  </a:txBody>
                  <a:tcPr marL="101905" marR="101905" marT="50953" marB="50953" anchor="ctr"/>
                </a:tc>
                <a:tc>
                  <a:txBody>
                    <a:bodyPr/>
                    <a:lstStyle/>
                    <a:p>
                      <a:pPr algn="ctr"/>
                      <a:r>
                        <a:rPr lang="ru-RU" sz="2000" dirty="0" smtClean="0"/>
                        <a:t>1</a:t>
                      </a:r>
                      <a:endParaRPr lang="ru-RU" sz="2000" dirty="0"/>
                    </a:p>
                  </a:txBody>
                  <a:tcPr marL="101905" marR="101905" marT="50953" marB="50953" anchor="ctr"/>
                </a:tc>
                <a:tc vMerge="1">
                  <a:txBody>
                    <a:bodyPr/>
                    <a:lstStyle/>
                    <a:p>
                      <a:pPr algn="ctr"/>
                      <a:endParaRPr lang="ru-RU" sz="2000" dirty="0"/>
                    </a:p>
                  </a:txBody>
                  <a:tcPr marL="101905" marR="101905" marT="50953" marB="50953" anchor="ctr"/>
                </a:tc>
              </a:tr>
              <a:tr h="399171">
                <a:tc>
                  <a:txBody>
                    <a:bodyPr/>
                    <a:lstStyle/>
                    <a:p>
                      <a:pPr algn="ctr"/>
                      <a:r>
                        <a:rPr lang="ru-RU" sz="2000" dirty="0" smtClean="0"/>
                        <a:t>Врач-эндокринолог</a:t>
                      </a:r>
                      <a:endParaRPr lang="ru-RU" sz="2000" dirty="0"/>
                    </a:p>
                  </a:txBody>
                  <a:tcPr marL="101905" marR="101905" marT="50953" marB="50953" anchor="ctr"/>
                </a:tc>
                <a:tc>
                  <a:txBody>
                    <a:bodyPr/>
                    <a:lstStyle/>
                    <a:p>
                      <a:pPr algn="ctr"/>
                      <a:r>
                        <a:rPr lang="ru-RU" sz="2000" dirty="0" smtClean="0"/>
                        <a:t>1</a:t>
                      </a:r>
                      <a:endParaRPr lang="ru-RU" sz="2000" dirty="0"/>
                    </a:p>
                  </a:txBody>
                  <a:tcPr marL="101905" marR="101905" marT="50953" marB="50953" anchor="ctr"/>
                </a:tc>
                <a:tc vMerge="1">
                  <a:txBody>
                    <a:bodyPr/>
                    <a:lstStyle/>
                    <a:p>
                      <a:pPr algn="ctr"/>
                      <a:endParaRPr lang="ru-RU" sz="2000" dirty="0"/>
                    </a:p>
                  </a:txBody>
                  <a:tcPr marL="101905" marR="101905" marT="50953" marB="50953" anchor="ctr"/>
                </a:tc>
              </a:tr>
            </a:tbl>
          </a:graphicData>
        </a:graphic>
      </p:graphicFrame>
    </p:spTree>
    <p:extLst>
      <p:ext uri="{BB962C8B-B14F-4D97-AF65-F5344CB8AC3E}">
        <p14:creationId xmlns:p14="http://schemas.microsoft.com/office/powerpoint/2010/main" val="272720944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
          </p:nvPr>
        </p:nvSpPr>
        <p:spPr/>
        <p:txBody>
          <a:bodyPr>
            <a:normAutofit fontScale="92500" lnSpcReduction="10000"/>
          </a:bodyPr>
          <a:lstStyle/>
          <a:p>
            <a:r>
              <a:rPr lang="ru-RU" dirty="0"/>
              <a:t>Сретенский район находится в центральной части Забайкальского края. Районный центр - г. Сретенск. Протяженность района с севера на юг 80 км., с запада на восток 250 </a:t>
            </a:r>
            <a:r>
              <a:rPr lang="ru-RU" dirty="0" smtClean="0"/>
              <a:t>км</a:t>
            </a:r>
          </a:p>
          <a:p>
            <a:r>
              <a:rPr lang="ru-RU" dirty="0"/>
              <a:t>Расстояние от районного центра до г. Читы 400 </a:t>
            </a:r>
            <a:r>
              <a:rPr lang="ru-RU" dirty="0" smtClean="0"/>
              <a:t>км. Сообщение </a:t>
            </a:r>
            <a:r>
              <a:rPr lang="ru-RU" dirty="0"/>
              <a:t>с краевым центром осуществляется автомобильным и железнодорожным транспортом. </a:t>
            </a:r>
            <a:endParaRPr lang="ru-RU" dirty="0" smtClean="0"/>
          </a:p>
          <a:p>
            <a:r>
              <a:rPr lang="ru-RU" dirty="0"/>
              <a:t>В настоящее время ГУЗ «Сретенская ЦРБ» располагается в </a:t>
            </a:r>
            <a:r>
              <a:rPr lang="ru-RU" dirty="0" err="1"/>
              <a:t>п.Кокуй</a:t>
            </a:r>
            <a:r>
              <a:rPr lang="ru-RU" dirty="0"/>
              <a:t>, в 15 км от </a:t>
            </a:r>
            <a:r>
              <a:rPr lang="ru-RU" dirty="0" err="1"/>
              <a:t>г.Сретенска</a:t>
            </a:r>
            <a:r>
              <a:rPr lang="ru-RU" dirty="0"/>
              <a:t>. Между населенными пунктами имеется регулярное сообщение (рейсовые автобусы, осуществляющие рейсы каждые 1,5 часа, время пребывания в пути – 30 </a:t>
            </a:r>
            <a:r>
              <a:rPr lang="ru-RU" dirty="0" smtClean="0"/>
              <a:t>мин</a:t>
            </a:r>
          </a:p>
          <a:p>
            <a:r>
              <a:rPr lang="ru-RU" dirty="0" smtClean="0"/>
              <a:t>В Сретенском районе 28 </a:t>
            </a:r>
            <a:r>
              <a:rPr lang="ru-RU" dirty="0" err="1" smtClean="0"/>
              <a:t>ФАПов</a:t>
            </a:r>
            <a:endParaRPr lang="ru-RU" dirty="0"/>
          </a:p>
        </p:txBody>
      </p:sp>
    </p:spTree>
    <p:extLst>
      <p:ext uri="{BB962C8B-B14F-4D97-AF65-F5344CB8AC3E}">
        <p14:creationId xmlns:p14="http://schemas.microsoft.com/office/powerpoint/2010/main" val="225557781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down)">
                                      <p:cBhvr>
                                        <p:cTn id="11" dur="500"/>
                                        <p:tgtEl>
                                          <p:spTgt spid="3">
                                            <p:txEl>
                                              <p:pRg st="1" end="1"/>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457200" y="404664"/>
            <a:ext cx="7467600" cy="6069288"/>
          </a:xfrm>
        </p:spPr>
        <p:txBody>
          <a:bodyPr>
            <a:normAutofit fontScale="92500" lnSpcReduction="20000"/>
          </a:bodyPr>
          <a:lstStyle/>
          <a:p>
            <a:r>
              <a:rPr lang="ru-RU" dirty="0"/>
              <a:t>В ЦРБ </a:t>
            </a:r>
            <a:r>
              <a:rPr lang="ru-RU" dirty="0" err="1"/>
              <a:t>пос.Кокуй</a:t>
            </a:r>
            <a:r>
              <a:rPr lang="ru-RU" dirty="0"/>
              <a:t> проводятся обследования : ЭКГ, ФЛГ, рентгенография, </a:t>
            </a:r>
            <a:r>
              <a:rPr lang="ru-RU" dirty="0" err="1"/>
              <a:t>паллестезиометрия</a:t>
            </a:r>
            <a:r>
              <a:rPr lang="ru-RU" dirty="0"/>
              <a:t>, УЗИ, </a:t>
            </a:r>
            <a:r>
              <a:rPr lang="ru-RU" dirty="0" err="1"/>
              <a:t>ЭхоКГ</a:t>
            </a:r>
            <a:r>
              <a:rPr lang="ru-RU" dirty="0"/>
              <a:t>, спирометрия, </a:t>
            </a:r>
            <a:r>
              <a:rPr lang="ru-RU" dirty="0" err="1"/>
              <a:t>колоноскопия</a:t>
            </a:r>
            <a:r>
              <a:rPr lang="ru-RU" dirty="0"/>
              <a:t>, ФГДС, аудиометрия. Ведут приемы следующие специалисты: врач-терапевт, врач-педиатр,  врач-</a:t>
            </a:r>
            <a:r>
              <a:rPr lang="ru-RU" dirty="0" err="1"/>
              <a:t>невролог,врач</a:t>
            </a:r>
            <a:r>
              <a:rPr lang="ru-RU" dirty="0"/>
              <a:t>-окулист, врач-хирург, врач-инфекционист, врач акушер гинеколог, врач-</a:t>
            </a:r>
            <a:r>
              <a:rPr lang="ru-RU" dirty="0" err="1"/>
              <a:t>дерматовенеролог</a:t>
            </a:r>
            <a:r>
              <a:rPr lang="ru-RU" dirty="0"/>
              <a:t>, врач-фтизиатр, лор-врач,  врач-уролог, мануальный терапевт. Функционирует кабинет неотложной помощи, который позволяет оказывать экстренную и неотложную помощь пациентам без длительного ожидания. Также, для удобства пациентов, организован кабинет доврачебного приема где проводится определение антропометрических данных, оформляются направления на исследования. Таким образом, поток пациентов стал более дифференцирован, что позволяет уменьшить объем работ, возлагаемых на специалистов первичного звена.  Проводятся </a:t>
            </a:r>
            <a:r>
              <a:rPr lang="ru-RU" dirty="0" err="1"/>
              <a:t>физиопрофедуры</a:t>
            </a:r>
            <a:r>
              <a:rPr lang="ru-RU" dirty="0"/>
              <a:t> (УВЧ, магнит, </a:t>
            </a:r>
            <a:r>
              <a:rPr lang="ru-RU" dirty="0" err="1"/>
              <a:t>амплипульс</a:t>
            </a:r>
            <a:r>
              <a:rPr lang="ru-RU" dirty="0"/>
              <a:t>, электрофорез, ультразвук, инфракрасное излучение), функционирует массажный кабинет.</a:t>
            </a:r>
          </a:p>
        </p:txBody>
      </p:sp>
    </p:spTree>
    <p:extLst>
      <p:ext uri="{BB962C8B-B14F-4D97-AF65-F5344CB8AC3E}">
        <p14:creationId xmlns:p14="http://schemas.microsoft.com/office/powerpoint/2010/main" val="175766662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
          </p:nvPr>
        </p:nvSpPr>
        <p:spPr/>
        <p:txBody>
          <a:bodyPr/>
          <a:lstStyle/>
          <a:p>
            <a:r>
              <a:rPr lang="ru-RU" dirty="0" smtClean="0"/>
              <a:t>Сретенская ЦРБ участвует в программе по поддержке молодых специалистов «Земский доктор»</a:t>
            </a:r>
          </a:p>
          <a:p>
            <a:r>
              <a:rPr lang="ru-RU" dirty="0" smtClean="0"/>
              <a:t>Молодым специалистам предоставляется жильё по принципу «Социального найма»</a:t>
            </a:r>
          </a:p>
          <a:p>
            <a:r>
              <a:rPr lang="ru-RU" dirty="0" smtClean="0"/>
              <a:t>Имеется служебная квартира в </a:t>
            </a:r>
            <a:r>
              <a:rPr lang="ru-RU" dirty="0" err="1" smtClean="0"/>
              <a:t>г.Сретенске</a:t>
            </a:r>
            <a:endParaRPr lang="ru-RU" dirty="0" smtClean="0"/>
          </a:p>
          <a:p>
            <a:r>
              <a:rPr lang="ru-RU" dirty="0" smtClean="0"/>
              <a:t>Помощь в устройстве детей в детские сады и общеобразовательные школы</a:t>
            </a:r>
          </a:p>
          <a:p>
            <a:endParaRPr lang="ru-RU" dirty="0" smtClean="0"/>
          </a:p>
          <a:p>
            <a:endParaRPr lang="ru-RU" dirty="0"/>
          </a:p>
        </p:txBody>
      </p:sp>
    </p:spTree>
    <p:extLst>
      <p:ext uri="{BB962C8B-B14F-4D97-AF65-F5344CB8AC3E}">
        <p14:creationId xmlns:p14="http://schemas.microsoft.com/office/powerpoint/2010/main" val="260644046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down)">
                                      <p:cBhvr>
                                        <p:cTn id="11" dur="500"/>
                                        <p:tgtEl>
                                          <p:spTgt spid="3">
                                            <p:txEl>
                                              <p:pRg st="1" end="1"/>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
          </p:nvPr>
        </p:nvSpPr>
        <p:spPr/>
        <p:txBody>
          <a:bodyPr/>
          <a:lstStyle/>
          <a:p>
            <a:endParaRPr lang="ru-RU" dirty="0"/>
          </a:p>
        </p:txBody>
      </p:sp>
      <p:sp>
        <p:nvSpPr>
          <p:cNvPr id="4" name="Прямоугольник 3"/>
          <p:cNvSpPr/>
          <p:nvPr/>
        </p:nvSpPr>
        <p:spPr>
          <a:xfrm>
            <a:off x="251520" y="1351508"/>
            <a:ext cx="8640960" cy="4154984"/>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88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Спасибо</a:t>
            </a:r>
          </a:p>
          <a:p>
            <a:pPr algn="ctr"/>
            <a:r>
              <a:rPr lang="ru-RU" sz="8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За</a:t>
            </a:r>
          </a:p>
          <a:p>
            <a:pPr algn="ctr"/>
            <a:r>
              <a:rPr lang="ru-RU" sz="88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внимание</a:t>
            </a:r>
            <a:endParaRPr lang="ru-RU" sz="8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368056413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
          </p:nvPr>
        </p:nvSpPr>
        <p:spPr/>
        <p:txBody>
          <a:bodyPr/>
          <a:lstStyle/>
          <a:p>
            <a:endParaRPr lang="ru-RU"/>
          </a:p>
        </p:txBody>
      </p:sp>
      <p:pic>
        <p:nvPicPr>
          <p:cNvPr id="66" name="Picture 2" descr="\\Comp_buh4\SharedDocs\карта.png"/>
          <p:cNvPicPr>
            <a:picLocks noChangeAspect="1" noChangeArrowheads="1"/>
          </p:cNvPicPr>
          <p:nvPr/>
        </p:nvPicPr>
        <p:blipFill>
          <a:blip r:embed="rId2" cstate="print"/>
          <a:srcRect/>
          <a:stretch>
            <a:fillRect/>
          </a:stretch>
        </p:blipFill>
        <p:spPr bwMode="auto">
          <a:xfrm>
            <a:off x="899592" y="0"/>
            <a:ext cx="8027147" cy="6855340"/>
          </a:xfrm>
          <a:prstGeom prst="rect">
            <a:avLst/>
          </a:prstGeom>
          <a:noFill/>
        </p:spPr>
      </p:pic>
      <p:sp>
        <p:nvSpPr>
          <p:cNvPr id="67" name="Прямоугольник 66"/>
          <p:cNvSpPr/>
          <p:nvPr/>
        </p:nvSpPr>
        <p:spPr>
          <a:xfrm>
            <a:off x="331700" y="6234651"/>
            <a:ext cx="108012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a:latin typeface="Comic Sans MS" pitchFamily="66" charset="0"/>
              </a:rPr>
              <a:t>с. Дунаево 53км</a:t>
            </a:r>
          </a:p>
        </p:txBody>
      </p:sp>
      <p:sp>
        <p:nvSpPr>
          <p:cNvPr id="68" name="Прямоугольник 67"/>
          <p:cNvSpPr/>
          <p:nvPr/>
        </p:nvSpPr>
        <p:spPr>
          <a:xfrm>
            <a:off x="331700" y="5082523"/>
            <a:ext cx="108012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a:latin typeface="Comic Sans MS" pitchFamily="66" charset="0"/>
              </a:rPr>
              <a:t>с. Нижняя </a:t>
            </a:r>
            <a:r>
              <a:rPr lang="ru-RU" sz="1050" dirty="0" err="1">
                <a:latin typeface="Comic Sans MS" pitchFamily="66" charset="0"/>
              </a:rPr>
              <a:t>Куэнга</a:t>
            </a:r>
            <a:r>
              <a:rPr lang="ru-RU" sz="1050" dirty="0">
                <a:latin typeface="Comic Sans MS" pitchFamily="66" charset="0"/>
              </a:rPr>
              <a:t> 60км</a:t>
            </a:r>
          </a:p>
        </p:txBody>
      </p:sp>
      <p:sp>
        <p:nvSpPr>
          <p:cNvPr id="69" name="Прямоугольник 68"/>
          <p:cNvSpPr/>
          <p:nvPr/>
        </p:nvSpPr>
        <p:spPr>
          <a:xfrm>
            <a:off x="837133" y="4498819"/>
            <a:ext cx="108012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a:latin typeface="Comic Sans MS" pitchFamily="66" charset="0"/>
              </a:rPr>
              <a:t>с. Верхняя </a:t>
            </a:r>
            <a:r>
              <a:rPr lang="ru-RU" sz="1050" dirty="0" err="1">
                <a:latin typeface="Comic Sans MS" pitchFamily="66" charset="0"/>
              </a:rPr>
              <a:t>Куэнга</a:t>
            </a:r>
            <a:r>
              <a:rPr lang="ru-RU" sz="1050" dirty="0">
                <a:latin typeface="Comic Sans MS" pitchFamily="66" charset="0"/>
              </a:rPr>
              <a:t> 50км</a:t>
            </a:r>
          </a:p>
        </p:txBody>
      </p:sp>
      <p:sp>
        <p:nvSpPr>
          <p:cNvPr id="70" name="Прямоугольник 69"/>
          <p:cNvSpPr/>
          <p:nvPr/>
        </p:nvSpPr>
        <p:spPr>
          <a:xfrm>
            <a:off x="871760" y="3859900"/>
            <a:ext cx="122413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a:latin typeface="Comic Sans MS" pitchFamily="66" charset="0"/>
              </a:rPr>
              <a:t>с. </a:t>
            </a:r>
            <a:r>
              <a:rPr lang="ru-RU" sz="1050" dirty="0" err="1">
                <a:latin typeface="Comic Sans MS" pitchFamily="66" charset="0"/>
              </a:rPr>
              <a:t>Усть-Наринзор</a:t>
            </a:r>
            <a:r>
              <a:rPr lang="ru-RU" sz="1050" dirty="0">
                <a:latin typeface="Comic Sans MS" pitchFamily="66" charset="0"/>
              </a:rPr>
              <a:t> 15км</a:t>
            </a:r>
          </a:p>
        </p:txBody>
      </p:sp>
      <p:sp>
        <p:nvSpPr>
          <p:cNvPr id="71" name="Прямоугольник 70"/>
          <p:cNvSpPr/>
          <p:nvPr/>
        </p:nvSpPr>
        <p:spPr>
          <a:xfrm>
            <a:off x="2671960" y="6449145"/>
            <a:ext cx="108012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a:latin typeface="Comic Sans MS" pitchFamily="66" charset="0"/>
              </a:rPr>
              <a:t>с. </a:t>
            </a:r>
            <a:r>
              <a:rPr lang="ru-RU" sz="1050" dirty="0" err="1">
                <a:latin typeface="Comic Sans MS" pitchFamily="66" charset="0"/>
              </a:rPr>
              <a:t>Усть</a:t>
            </a:r>
            <a:r>
              <a:rPr lang="ru-RU" sz="1050" dirty="0">
                <a:latin typeface="Comic Sans MS" pitchFamily="66" charset="0"/>
              </a:rPr>
              <a:t> </a:t>
            </a:r>
            <a:r>
              <a:rPr lang="ru-RU" sz="1050" dirty="0" err="1">
                <a:latin typeface="Comic Sans MS" pitchFamily="66" charset="0"/>
              </a:rPr>
              <a:t>Курлыч</a:t>
            </a:r>
            <a:r>
              <a:rPr lang="ru-RU" sz="1050" dirty="0">
                <a:latin typeface="Comic Sans MS" pitchFamily="66" charset="0"/>
              </a:rPr>
              <a:t> 13км</a:t>
            </a:r>
          </a:p>
        </p:txBody>
      </p:sp>
      <p:sp>
        <p:nvSpPr>
          <p:cNvPr id="72" name="Прямоугольник 71"/>
          <p:cNvSpPr/>
          <p:nvPr/>
        </p:nvSpPr>
        <p:spPr>
          <a:xfrm>
            <a:off x="3245936" y="5932268"/>
            <a:ext cx="794177"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a:latin typeface="Comic Sans MS" pitchFamily="66" charset="0"/>
              </a:rPr>
              <a:t>с. </a:t>
            </a:r>
            <a:r>
              <a:rPr lang="ru-RU" sz="1050" dirty="0" err="1">
                <a:latin typeface="Comic Sans MS" pitchFamily="66" charset="0"/>
              </a:rPr>
              <a:t>Делюн</a:t>
            </a:r>
            <a:r>
              <a:rPr lang="ru-RU" sz="1050" dirty="0">
                <a:latin typeface="Comic Sans MS" pitchFamily="66" charset="0"/>
              </a:rPr>
              <a:t> 7км</a:t>
            </a:r>
          </a:p>
        </p:txBody>
      </p:sp>
      <p:sp>
        <p:nvSpPr>
          <p:cNvPr id="73" name="Прямоугольник 72"/>
          <p:cNvSpPr/>
          <p:nvPr/>
        </p:nvSpPr>
        <p:spPr>
          <a:xfrm>
            <a:off x="1442206" y="3247650"/>
            <a:ext cx="869715"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a:latin typeface="Comic Sans MS" pitchFamily="66" charset="0"/>
              </a:rPr>
              <a:t>с. </a:t>
            </a:r>
            <a:r>
              <a:rPr lang="ru-RU" sz="1050" dirty="0" err="1">
                <a:latin typeface="Comic Sans MS" pitchFamily="66" charset="0"/>
              </a:rPr>
              <a:t>Чикичей</a:t>
            </a:r>
            <a:r>
              <a:rPr lang="ru-RU" sz="1050" dirty="0">
                <a:latin typeface="Comic Sans MS" pitchFamily="66" charset="0"/>
              </a:rPr>
              <a:t> 23км</a:t>
            </a:r>
          </a:p>
        </p:txBody>
      </p:sp>
      <p:cxnSp>
        <p:nvCxnSpPr>
          <p:cNvPr id="74" name="Прямая со стрелкой 73"/>
          <p:cNvCxnSpPr>
            <a:stCxn id="67" idx="0"/>
          </p:cNvCxnSpPr>
          <p:nvPr/>
        </p:nvCxnSpPr>
        <p:spPr>
          <a:xfrm flipV="1">
            <a:off x="871760" y="5989925"/>
            <a:ext cx="593164" cy="2447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5" name="Прямая со стрелкой 74"/>
          <p:cNvCxnSpPr>
            <a:stCxn id="68" idx="2"/>
          </p:cNvCxnSpPr>
          <p:nvPr/>
        </p:nvCxnSpPr>
        <p:spPr>
          <a:xfrm>
            <a:off x="871761" y="5442563"/>
            <a:ext cx="505433"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6" name="Прямая со стрелкой 75"/>
          <p:cNvCxnSpPr/>
          <p:nvPr/>
        </p:nvCxnSpPr>
        <p:spPr>
          <a:xfrm flipH="1">
            <a:off x="1483828" y="4858859"/>
            <a:ext cx="80628" cy="8717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7" name="Прямая со стрелкой 76"/>
          <p:cNvCxnSpPr>
            <a:stCxn id="72" idx="0"/>
          </p:cNvCxnSpPr>
          <p:nvPr/>
        </p:nvCxnSpPr>
        <p:spPr>
          <a:xfrm flipH="1" flipV="1">
            <a:off x="2488102" y="5385548"/>
            <a:ext cx="1154922" cy="5467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8" name="Прямоугольник 77"/>
          <p:cNvSpPr/>
          <p:nvPr/>
        </p:nvSpPr>
        <p:spPr>
          <a:xfrm>
            <a:off x="1523324" y="6306659"/>
            <a:ext cx="108012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a:latin typeface="Comic Sans MS" pitchFamily="66" charset="0"/>
              </a:rPr>
              <a:t>с. </a:t>
            </a:r>
            <a:r>
              <a:rPr lang="ru-RU" sz="1050" dirty="0" err="1">
                <a:latin typeface="Comic Sans MS" pitchFamily="66" charset="0"/>
              </a:rPr>
              <a:t>Болотово</a:t>
            </a:r>
            <a:r>
              <a:rPr lang="ru-RU" sz="1050" dirty="0">
                <a:latin typeface="Comic Sans MS" pitchFamily="66" charset="0"/>
              </a:rPr>
              <a:t> 40км</a:t>
            </a:r>
          </a:p>
        </p:txBody>
      </p:sp>
      <p:cxnSp>
        <p:nvCxnSpPr>
          <p:cNvPr id="79" name="Прямая со стрелкой 78"/>
          <p:cNvCxnSpPr>
            <a:stCxn id="78" idx="0"/>
          </p:cNvCxnSpPr>
          <p:nvPr/>
        </p:nvCxnSpPr>
        <p:spPr>
          <a:xfrm flipH="1" flipV="1">
            <a:off x="1952936" y="5917085"/>
            <a:ext cx="110449" cy="3895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0" name="Прямая со стрелкой 79"/>
          <p:cNvCxnSpPr/>
          <p:nvPr/>
        </p:nvCxnSpPr>
        <p:spPr>
          <a:xfrm flipH="1" flipV="1">
            <a:off x="2522326" y="5586579"/>
            <a:ext cx="293651" cy="8625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1" name="Прямая со стрелкой 80"/>
          <p:cNvCxnSpPr/>
          <p:nvPr/>
        </p:nvCxnSpPr>
        <p:spPr>
          <a:xfrm>
            <a:off x="1917254" y="4219941"/>
            <a:ext cx="322659" cy="9345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2" name="Овал 81"/>
          <p:cNvSpPr/>
          <p:nvPr/>
        </p:nvSpPr>
        <p:spPr>
          <a:xfrm>
            <a:off x="2603444" y="5310757"/>
            <a:ext cx="386409" cy="165604"/>
          </a:xfrm>
          <a:prstGeom prst="ellipse">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00" b="1" dirty="0"/>
          </a:p>
        </p:txBody>
      </p:sp>
      <p:sp>
        <p:nvSpPr>
          <p:cNvPr id="83" name="TextBox 82"/>
          <p:cNvSpPr txBox="1"/>
          <p:nvPr/>
        </p:nvSpPr>
        <p:spPr>
          <a:xfrm>
            <a:off x="2578261" y="5278143"/>
            <a:ext cx="504055" cy="230832"/>
          </a:xfrm>
          <a:prstGeom prst="rect">
            <a:avLst/>
          </a:prstGeom>
          <a:noFill/>
        </p:spPr>
        <p:txBody>
          <a:bodyPr wrap="square" rtlCol="0">
            <a:spAutoFit/>
          </a:bodyPr>
          <a:lstStyle/>
          <a:p>
            <a:r>
              <a:rPr lang="ru-RU" sz="900" dirty="0">
                <a:solidFill>
                  <a:schemeClr val="bg1"/>
                </a:solidFill>
              </a:rPr>
              <a:t>ЦРБ</a:t>
            </a:r>
            <a:endParaRPr lang="ru-RU" sz="1000" dirty="0">
              <a:solidFill>
                <a:schemeClr val="bg1"/>
              </a:solidFill>
            </a:endParaRPr>
          </a:p>
        </p:txBody>
      </p:sp>
      <p:cxnSp>
        <p:nvCxnSpPr>
          <p:cNvPr id="84" name="Прямая со стрелкой 83"/>
          <p:cNvCxnSpPr/>
          <p:nvPr/>
        </p:nvCxnSpPr>
        <p:spPr>
          <a:xfrm flipH="1" flipV="1">
            <a:off x="3137048" y="5262543"/>
            <a:ext cx="327000" cy="1080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5" name="Прямая со стрелкой 84"/>
          <p:cNvCxnSpPr>
            <a:stCxn id="73" idx="2"/>
          </p:cNvCxnSpPr>
          <p:nvPr/>
        </p:nvCxnSpPr>
        <p:spPr>
          <a:xfrm>
            <a:off x="1877064" y="3607691"/>
            <a:ext cx="701197" cy="11147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6" name="Прямоугольник 85"/>
          <p:cNvSpPr/>
          <p:nvPr/>
        </p:nvSpPr>
        <p:spPr>
          <a:xfrm>
            <a:off x="4306465" y="5906970"/>
            <a:ext cx="108012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a:latin typeface="Comic Sans MS" pitchFamily="66" charset="0"/>
              </a:rPr>
              <a:t>с. </a:t>
            </a:r>
            <a:r>
              <a:rPr lang="ru-RU" sz="1050" dirty="0" err="1">
                <a:latin typeface="Comic Sans MS" pitchFamily="66" charset="0"/>
              </a:rPr>
              <a:t>Молодовск</a:t>
            </a:r>
            <a:r>
              <a:rPr lang="ru-RU" sz="1050" dirty="0">
                <a:latin typeface="Comic Sans MS" pitchFamily="66" charset="0"/>
              </a:rPr>
              <a:t> 45км</a:t>
            </a:r>
          </a:p>
        </p:txBody>
      </p:sp>
      <p:cxnSp>
        <p:nvCxnSpPr>
          <p:cNvPr id="87" name="Прямая со стрелкой 86"/>
          <p:cNvCxnSpPr>
            <a:stCxn id="86" idx="0"/>
          </p:cNvCxnSpPr>
          <p:nvPr/>
        </p:nvCxnSpPr>
        <p:spPr>
          <a:xfrm flipH="1" flipV="1">
            <a:off x="3588727" y="5154532"/>
            <a:ext cx="1257798" cy="752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8" name="Прямоугольник 87"/>
          <p:cNvSpPr/>
          <p:nvPr/>
        </p:nvSpPr>
        <p:spPr>
          <a:xfrm>
            <a:off x="3464048" y="5370555"/>
            <a:ext cx="936105"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a:latin typeface="Comic Sans MS" pitchFamily="66" charset="0"/>
              </a:rPr>
              <a:t>г. Сретенск 25км</a:t>
            </a:r>
          </a:p>
        </p:txBody>
      </p:sp>
      <p:sp>
        <p:nvSpPr>
          <p:cNvPr id="89" name="Прямоугольник 88"/>
          <p:cNvSpPr/>
          <p:nvPr/>
        </p:nvSpPr>
        <p:spPr>
          <a:xfrm>
            <a:off x="2347958" y="3653759"/>
            <a:ext cx="791941"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a:latin typeface="Comic Sans MS" pitchFamily="66" charset="0"/>
              </a:rPr>
              <a:t>с. Кулан 41км</a:t>
            </a:r>
          </a:p>
        </p:txBody>
      </p:sp>
      <p:cxnSp>
        <p:nvCxnSpPr>
          <p:cNvPr id="90" name="Прямая со стрелкой 89"/>
          <p:cNvCxnSpPr>
            <a:stCxn id="89" idx="2"/>
          </p:cNvCxnSpPr>
          <p:nvPr/>
        </p:nvCxnSpPr>
        <p:spPr>
          <a:xfrm flipH="1">
            <a:off x="2267744" y="4013800"/>
            <a:ext cx="476185" cy="586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1" name="Прямая со стрелкой 90"/>
          <p:cNvCxnSpPr>
            <a:stCxn id="126" idx="2"/>
          </p:cNvCxnSpPr>
          <p:nvPr/>
        </p:nvCxnSpPr>
        <p:spPr>
          <a:xfrm flipH="1">
            <a:off x="2640719" y="3755362"/>
            <a:ext cx="1067071" cy="6630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2" name="Прямая со стрелкой 91"/>
          <p:cNvCxnSpPr>
            <a:stCxn id="120" idx="2"/>
          </p:cNvCxnSpPr>
          <p:nvPr/>
        </p:nvCxnSpPr>
        <p:spPr>
          <a:xfrm flipH="1">
            <a:off x="2931058" y="4838828"/>
            <a:ext cx="225709" cy="1263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3" name="Прямая со стрелкой 92"/>
          <p:cNvCxnSpPr>
            <a:stCxn id="125" idx="2"/>
          </p:cNvCxnSpPr>
          <p:nvPr/>
        </p:nvCxnSpPr>
        <p:spPr>
          <a:xfrm>
            <a:off x="4072847" y="3287289"/>
            <a:ext cx="111282" cy="9876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4" name="Прямая со стрелкой 93"/>
          <p:cNvCxnSpPr>
            <a:stCxn id="121" idx="2"/>
          </p:cNvCxnSpPr>
          <p:nvPr/>
        </p:nvCxnSpPr>
        <p:spPr>
          <a:xfrm>
            <a:off x="3683010" y="4389804"/>
            <a:ext cx="224124" cy="6724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5" name="Прямая со стрелкой 94"/>
          <p:cNvCxnSpPr>
            <a:stCxn id="122" idx="0"/>
          </p:cNvCxnSpPr>
          <p:nvPr/>
        </p:nvCxnSpPr>
        <p:spPr>
          <a:xfrm flipH="1" flipV="1">
            <a:off x="4096121" y="4965147"/>
            <a:ext cx="1775236" cy="1114780"/>
          </a:xfrm>
          <a:prstGeom prst="straightConnector1">
            <a:avLst/>
          </a:prstGeom>
          <a:ln>
            <a:headEnd type="none"/>
            <a:tailEnd type="arrow"/>
          </a:ln>
        </p:spPr>
        <p:style>
          <a:lnRef idx="1">
            <a:schemeClr val="accent1"/>
          </a:lnRef>
          <a:fillRef idx="0">
            <a:schemeClr val="accent1"/>
          </a:fillRef>
          <a:effectRef idx="0">
            <a:schemeClr val="accent1"/>
          </a:effectRef>
          <a:fontRef idx="minor">
            <a:schemeClr val="tx1"/>
          </a:fontRef>
        </p:style>
      </p:cxnSp>
      <p:cxnSp>
        <p:nvCxnSpPr>
          <p:cNvPr id="96" name="Прямая со стрелкой 95"/>
          <p:cNvCxnSpPr>
            <a:stCxn id="123" idx="0"/>
          </p:cNvCxnSpPr>
          <p:nvPr/>
        </p:nvCxnSpPr>
        <p:spPr>
          <a:xfrm flipH="1" flipV="1">
            <a:off x="4240510" y="4957483"/>
            <a:ext cx="1798425" cy="6437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7" name="Прямая со стрелкой 96"/>
          <p:cNvCxnSpPr>
            <a:stCxn id="115" idx="1"/>
          </p:cNvCxnSpPr>
          <p:nvPr/>
        </p:nvCxnSpPr>
        <p:spPr>
          <a:xfrm flipH="1" flipV="1">
            <a:off x="4621510" y="4878904"/>
            <a:ext cx="1138356" cy="3149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8" name="Прямая со стрелкой 97"/>
          <p:cNvCxnSpPr>
            <a:stCxn id="114" idx="1"/>
          </p:cNvCxnSpPr>
          <p:nvPr/>
        </p:nvCxnSpPr>
        <p:spPr>
          <a:xfrm flipH="1" flipV="1">
            <a:off x="5231110" y="4688403"/>
            <a:ext cx="1718838" cy="7051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9" name="Прямая со стрелкой 98"/>
          <p:cNvCxnSpPr/>
          <p:nvPr/>
        </p:nvCxnSpPr>
        <p:spPr>
          <a:xfrm>
            <a:off x="4953428" y="4319846"/>
            <a:ext cx="399974" cy="2557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0" name="Прямоугольник 99"/>
          <p:cNvSpPr/>
          <p:nvPr/>
        </p:nvSpPr>
        <p:spPr>
          <a:xfrm>
            <a:off x="6130160" y="3914887"/>
            <a:ext cx="1007908"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a:latin typeface="Comic Sans MS" pitchFamily="66" charset="0"/>
              </a:rPr>
              <a:t>с. </a:t>
            </a:r>
            <a:r>
              <a:rPr lang="ru-RU" sz="1050" dirty="0" err="1">
                <a:latin typeface="Comic Sans MS" pitchFamily="66" charset="0"/>
              </a:rPr>
              <a:t>Чалбучи</a:t>
            </a:r>
            <a:r>
              <a:rPr lang="ru-RU" sz="1050" dirty="0">
                <a:latin typeface="Comic Sans MS" pitchFamily="66" charset="0"/>
              </a:rPr>
              <a:t> 130км</a:t>
            </a:r>
          </a:p>
        </p:txBody>
      </p:sp>
      <p:cxnSp>
        <p:nvCxnSpPr>
          <p:cNvPr id="101" name="Прямая со стрелкой 100"/>
          <p:cNvCxnSpPr>
            <a:stCxn id="100" idx="1"/>
          </p:cNvCxnSpPr>
          <p:nvPr/>
        </p:nvCxnSpPr>
        <p:spPr>
          <a:xfrm flipH="1">
            <a:off x="5589856" y="4094908"/>
            <a:ext cx="540304" cy="2646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2" name="Прямоугольник 101"/>
          <p:cNvSpPr/>
          <p:nvPr/>
        </p:nvSpPr>
        <p:spPr>
          <a:xfrm>
            <a:off x="6634114" y="3490052"/>
            <a:ext cx="115041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a:latin typeface="Comic Sans MS" pitchFamily="66" charset="0"/>
              </a:rPr>
              <a:t>с. </a:t>
            </a:r>
            <a:r>
              <a:rPr lang="ru-RU" sz="1050" dirty="0" err="1">
                <a:latin typeface="Comic Sans MS" pitchFamily="66" charset="0"/>
              </a:rPr>
              <a:t>Шилкинский</a:t>
            </a:r>
            <a:r>
              <a:rPr lang="ru-RU" sz="1050" dirty="0">
                <a:latin typeface="Comic Sans MS" pitchFamily="66" charset="0"/>
              </a:rPr>
              <a:t> завод 120км</a:t>
            </a:r>
          </a:p>
        </p:txBody>
      </p:sp>
      <p:cxnSp>
        <p:nvCxnSpPr>
          <p:cNvPr id="103" name="Прямая со стрелкой 102"/>
          <p:cNvCxnSpPr>
            <a:stCxn id="102" idx="1"/>
          </p:cNvCxnSpPr>
          <p:nvPr/>
        </p:nvCxnSpPr>
        <p:spPr>
          <a:xfrm flipH="1">
            <a:off x="5628778" y="3670072"/>
            <a:ext cx="1005336" cy="2039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4" name="Прямоугольник 103"/>
          <p:cNvSpPr/>
          <p:nvPr/>
        </p:nvSpPr>
        <p:spPr>
          <a:xfrm>
            <a:off x="6357002" y="3070145"/>
            <a:ext cx="142752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a:latin typeface="Comic Sans MS" pitchFamily="66" charset="0"/>
              </a:rPr>
              <a:t>с. </a:t>
            </a:r>
            <a:r>
              <a:rPr lang="ru-RU" sz="1050" dirty="0" err="1">
                <a:latin typeface="Comic Sans MS" pitchFamily="66" charset="0"/>
              </a:rPr>
              <a:t>Старолончаково</a:t>
            </a:r>
            <a:r>
              <a:rPr lang="ru-RU" sz="1050" dirty="0">
                <a:latin typeface="Comic Sans MS" pitchFamily="66" charset="0"/>
              </a:rPr>
              <a:t> 120км</a:t>
            </a:r>
          </a:p>
        </p:txBody>
      </p:sp>
      <p:cxnSp>
        <p:nvCxnSpPr>
          <p:cNvPr id="105" name="Прямая со стрелкой 104"/>
          <p:cNvCxnSpPr>
            <a:stCxn id="104" idx="1"/>
          </p:cNvCxnSpPr>
          <p:nvPr/>
        </p:nvCxnSpPr>
        <p:spPr>
          <a:xfrm flipH="1">
            <a:off x="5768304" y="3250165"/>
            <a:ext cx="588698" cy="4642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6" name="Прямоугольник 105"/>
          <p:cNvSpPr/>
          <p:nvPr/>
        </p:nvSpPr>
        <p:spPr>
          <a:xfrm>
            <a:off x="4470643" y="2708706"/>
            <a:ext cx="96557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err="1">
                <a:latin typeface="Comic Sans MS" pitchFamily="66" charset="0"/>
              </a:rPr>
              <a:t>пгт</a:t>
            </a:r>
            <a:r>
              <a:rPr lang="ru-RU" sz="1050" dirty="0">
                <a:latin typeface="Comic Sans MS" pitchFamily="66" charset="0"/>
              </a:rPr>
              <a:t>. Усть-Карск 150км</a:t>
            </a:r>
          </a:p>
        </p:txBody>
      </p:sp>
      <p:cxnSp>
        <p:nvCxnSpPr>
          <p:cNvPr id="107" name="Прямая со стрелкой 106"/>
          <p:cNvCxnSpPr>
            <a:stCxn id="106" idx="2"/>
          </p:cNvCxnSpPr>
          <p:nvPr/>
        </p:nvCxnSpPr>
        <p:spPr>
          <a:xfrm>
            <a:off x="4953428" y="3068747"/>
            <a:ext cx="1030900" cy="2398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8" name="Прямоугольник 107"/>
          <p:cNvSpPr/>
          <p:nvPr/>
        </p:nvSpPr>
        <p:spPr>
          <a:xfrm>
            <a:off x="6776416" y="2645310"/>
            <a:ext cx="142752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a:latin typeface="Comic Sans MS" pitchFamily="66" charset="0"/>
              </a:rPr>
              <a:t>с. Верхние </a:t>
            </a:r>
            <a:r>
              <a:rPr lang="ru-RU" sz="1050" dirty="0" err="1">
                <a:latin typeface="Comic Sans MS" pitchFamily="66" charset="0"/>
              </a:rPr>
              <a:t>Куларки</a:t>
            </a:r>
            <a:r>
              <a:rPr lang="ru-RU" sz="1050" dirty="0">
                <a:latin typeface="Comic Sans MS" pitchFamily="66" charset="0"/>
              </a:rPr>
              <a:t> 160км</a:t>
            </a:r>
          </a:p>
        </p:txBody>
      </p:sp>
      <p:cxnSp>
        <p:nvCxnSpPr>
          <p:cNvPr id="109" name="Прямая со стрелкой 108"/>
          <p:cNvCxnSpPr>
            <a:stCxn id="108" idx="1"/>
          </p:cNvCxnSpPr>
          <p:nvPr/>
        </p:nvCxnSpPr>
        <p:spPr>
          <a:xfrm flipH="1" flipV="1">
            <a:off x="6352678" y="2754828"/>
            <a:ext cx="423738" cy="705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0" name="Прямоугольник 109"/>
          <p:cNvSpPr/>
          <p:nvPr/>
        </p:nvSpPr>
        <p:spPr>
          <a:xfrm>
            <a:off x="7070765" y="2225403"/>
            <a:ext cx="142752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a:latin typeface="Comic Sans MS" pitchFamily="66" charset="0"/>
              </a:rPr>
              <a:t>с. Нижние </a:t>
            </a:r>
            <a:r>
              <a:rPr lang="ru-RU" sz="1050" dirty="0" err="1">
                <a:latin typeface="Comic Sans MS" pitchFamily="66" charset="0"/>
              </a:rPr>
              <a:t>Куларки</a:t>
            </a:r>
            <a:r>
              <a:rPr lang="ru-RU" sz="1050" dirty="0">
                <a:latin typeface="Comic Sans MS" pitchFamily="66" charset="0"/>
              </a:rPr>
              <a:t> 170км</a:t>
            </a:r>
          </a:p>
        </p:txBody>
      </p:sp>
      <p:cxnSp>
        <p:nvCxnSpPr>
          <p:cNvPr id="111" name="Прямая со стрелкой 110"/>
          <p:cNvCxnSpPr>
            <a:stCxn id="110" idx="1"/>
          </p:cNvCxnSpPr>
          <p:nvPr/>
        </p:nvCxnSpPr>
        <p:spPr>
          <a:xfrm flipH="1">
            <a:off x="6369347" y="2405424"/>
            <a:ext cx="701418" cy="2112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2" name="Прямоугольник 111"/>
          <p:cNvSpPr/>
          <p:nvPr/>
        </p:nvSpPr>
        <p:spPr>
          <a:xfrm>
            <a:off x="5768305" y="1452705"/>
            <a:ext cx="883645"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a:latin typeface="Comic Sans MS" pitchFamily="66" charset="0"/>
              </a:rPr>
              <a:t>с. </a:t>
            </a:r>
            <a:r>
              <a:rPr lang="ru-RU" sz="1050" dirty="0" err="1">
                <a:latin typeface="Comic Sans MS" pitchFamily="66" charset="0"/>
              </a:rPr>
              <a:t>Горбица</a:t>
            </a:r>
            <a:r>
              <a:rPr lang="ru-RU" sz="1050" dirty="0">
                <a:latin typeface="Comic Sans MS" pitchFamily="66" charset="0"/>
              </a:rPr>
              <a:t> 189км</a:t>
            </a:r>
          </a:p>
        </p:txBody>
      </p:sp>
      <p:cxnSp>
        <p:nvCxnSpPr>
          <p:cNvPr id="113" name="Прямая со стрелкой 112"/>
          <p:cNvCxnSpPr>
            <a:stCxn id="112" idx="3"/>
          </p:cNvCxnSpPr>
          <p:nvPr/>
        </p:nvCxnSpPr>
        <p:spPr>
          <a:xfrm flipV="1">
            <a:off x="6651950" y="1583253"/>
            <a:ext cx="429391" cy="494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4" name="Прямоугольник 113"/>
          <p:cNvSpPr/>
          <p:nvPr/>
        </p:nvSpPr>
        <p:spPr>
          <a:xfrm>
            <a:off x="6949948" y="5213539"/>
            <a:ext cx="1007908"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a:latin typeface="Comic Sans MS" pitchFamily="66" charset="0"/>
              </a:rPr>
              <a:t>с. </a:t>
            </a:r>
            <a:r>
              <a:rPr lang="ru-RU" sz="1050" dirty="0" err="1">
                <a:latin typeface="Comic Sans MS" pitchFamily="66" charset="0"/>
              </a:rPr>
              <a:t>Мангидай</a:t>
            </a:r>
            <a:r>
              <a:rPr lang="ru-RU" sz="1050" dirty="0">
                <a:latin typeface="Comic Sans MS" pitchFamily="66" charset="0"/>
              </a:rPr>
              <a:t> 115км</a:t>
            </a:r>
          </a:p>
        </p:txBody>
      </p:sp>
      <p:sp>
        <p:nvSpPr>
          <p:cNvPr id="115" name="Прямоугольник 114"/>
          <p:cNvSpPr/>
          <p:nvPr/>
        </p:nvSpPr>
        <p:spPr>
          <a:xfrm>
            <a:off x="5759866" y="5013800"/>
            <a:ext cx="8981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a:latin typeface="Comic Sans MS" pitchFamily="66" charset="0"/>
              </a:rPr>
              <a:t>с. </a:t>
            </a:r>
            <a:r>
              <a:rPr lang="ru-RU" sz="1050" dirty="0" err="1">
                <a:latin typeface="Comic Sans MS" pitchFamily="66" charset="0"/>
              </a:rPr>
              <a:t>Уктыча</a:t>
            </a:r>
            <a:r>
              <a:rPr lang="ru-RU" sz="1050" dirty="0">
                <a:latin typeface="Comic Sans MS" pitchFamily="66" charset="0"/>
              </a:rPr>
              <a:t> 93км</a:t>
            </a:r>
          </a:p>
        </p:txBody>
      </p:sp>
      <p:sp>
        <p:nvSpPr>
          <p:cNvPr id="116" name="Прямоугольник 115"/>
          <p:cNvSpPr/>
          <p:nvPr/>
        </p:nvSpPr>
        <p:spPr>
          <a:xfrm>
            <a:off x="5874285" y="4454947"/>
            <a:ext cx="8981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a:latin typeface="Comic Sans MS" pitchFamily="66" charset="0"/>
              </a:rPr>
              <a:t>с. Аргун 120км</a:t>
            </a:r>
          </a:p>
        </p:txBody>
      </p:sp>
      <p:cxnSp>
        <p:nvCxnSpPr>
          <p:cNvPr id="117" name="Прямая со стрелкой 116"/>
          <p:cNvCxnSpPr>
            <a:stCxn id="116" idx="1"/>
          </p:cNvCxnSpPr>
          <p:nvPr/>
        </p:nvCxnSpPr>
        <p:spPr>
          <a:xfrm flipH="1">
            <a:off x="5349399" y="4634968"/>
            <a:ext cx="524887" cy="253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8" name="Прямоугольник 117"/>
          <p:cNvSpPr/>
          <p:nvPr/>
        </p:nvSpPr>
        <p:spPr>
          <a:xfrm>
            <a:off x="7528449" y="3991755"/>
            <a:ext cx="112618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a:latin typeface="Comic Sans MS" pitchFamily="66" charset="0"/>
              </a:rPr>
              <a:t>с. </a:t>
            </a:r>
            <a:r>
              <a:rPr lang="ru-RU" sz="1050" dirty="0" err="1">
                <a:latin typeface="Comic Sans MS" pitchFamily="66" charset="0"/>
              </a:rPr>
              <a:t>Усть-Начин</a:t>
            </a:r>
            <a:r>
              <a:rPr lang="ru-RU" sz="1050" dirty="0">
                <a:latin typeface="Comic Sans MS" pitchFamily="66" charset="0"/>
              </a:rPr>
              <a:t> </a:t>
            </a:r>
            <a:r>
              <a:rPr lang="en-US" sz="1050" dirty="0">
                <a:latin typeface="Comic Sans MS" pitchFamily="66" charset="0"/>
              </a:rPr>
              <a:t>360</a:t>
            </a:r>
            <a:r>
              <a:rPr lang="ru-RU" sz="1050" dirty="0">
                <a:latin typeface="Comic Sans MS" pitchFamily="66" charset="0"/>
              </a:rPr>
              <a:t>км</a:t>
            </a:r>
          </a:p>
        </p:txBody>
      </p:sp>
      <p:cxnSp>
        <p:nvCxnSpPr>
          <p:cNvPr id="119" name="Прямая со стрелкой 118"/>
          <p:cNvCxnSpPr>
            <a:stCxn id="118" idx="2"/>
          </p:cNvCxnSpPr>
          <p:nvPr/>
        </p:nvCxnSpPr>
        <p:spPr>
          <a:xfrm flipH="1">
            <a:off x="7119366" y="4351795"/>
            <a:ext cx="972174" cy="358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0" name="Прямоугольник 119"/>
          <p:cNvSpPr/>
          <p:nvPr/>
        </p:nvSpPr>
        <p:spPr>
          <a:xfrm>
            <a:off x="2760796" y="4478788"/>
            <a:ext cx="791941"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a:latin typeface="Comic Sans MS" pitchFamily="66" charset="0"/>
              </a:rPr>
              <a:t>с. </a:t>
            </a:r>
            <a:r>
              <a:rPr lang="ru-RU" sz="1050" dirty="0" err="1">
                <a:latin typeface="Comic Sans MS" pitchFamily="66" charset="0"/>
              </a:rPr>
              <a:t>Алия</a:t>
            </a:r>
            <a:r>
              <a:rPr lang="ru-RU" sz="1050" dirty="0">
                <a:latin typeface="Comic Sans MS" pitchFamily="66" charset="0"/>
              </a:rPr>
              <a:t> 22км</a:t>
            </a:r>
          </a:p>
        </p:txBody>
      </p:sp>
      <p:sp>
        <p:nvSpPr>
          <p:cNvPr id="121" name="Прямоугольник 120"/>
          <p:cNvSpPr/>
          <p:nvPr/>
        </p:nvSpPr>
        <p:spPr>
          <a:xfrm>
            <a:off x="3287040" y="4029763"/>
            <a:ext cx="791941"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a:latin typeface="Comic Sans MS" pitchFamily="66" charset="0"/>
              </a:rPr>
              <a:t>с. Ломы </a:t>
            </a:r>
            <a:r>
              <a:rPr lang="en-US" sz="1050" dirty="0">
                <a:latin typeface="Comic Sans MS" pitchFamily="66" charset="0"/>
              </a:rPr>
              <a:t>55</a:t>
            </a:r>
            <a:r>
              <a:rPr lang="ru-RU" sz="1050" dirty="0">
                <a:latin typeface="Comic Sans MS" pitchFamily="66" charset="0"/>
              </a:rPr>
              <a:t>км</a:t>
            </a:r>
          </a:p>
        </p:txBody>
      </p:sp>
      <p:sp>
        <p:nvSpPr>
          <p:cNvPr id="122" name="Прямоугольник 121"/>
          <p:cNvSpPr/>
          <p:nvPr/>
        </p:nvSpPr>
        <p:spPr>
          <a:xfrm>
            <a:off x="5475387" y="6079927"/>
            <a:ext cx="791941"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a:latin typeface="Comic Sans MS" pitchFamily="66" charset="0"/>
              </a:rPr>
              <a:t>с. </a:t>
            </a:r>
            <a:r>
              <a:rPr lang="ru-RU" sz="1050" dirty="0" err="1">
                <a:latin typeface="Comic Sans MS" pitchFamily="66" charset="0"/>
              </a:rPr>
              <a:t>Ералга</a:t>
            </a:r>
            <a:r>
              <a:rPr lang="ru-RU" sz="1050" dirty="0">
                <a:latin typeface="Comic Sans MS" pitchFamily="66" charset="0"/>
              </a:rPr>
              <a:t> 45км</a:t>
            </a:r>
          </a:p>
        </p:txBody>
      </p:sp>
      <p:sp>
        <p:nvSpPr>
          <p:cNvPr id="123" name="Прямоугольник 122"/>
          <p:cNvSpPr/>
          <p:nvPr/>
        </p:nvSpPr>
        <p:spPr>
          <a:xfrm>
            <a:off x="5589856" y="5601245"/>
            <a:ext cx="89815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a:latin typeface="Comic Sans MS" pitchFamily="66" charset="0"/>
              </a:rPr>
              <a:t>с. Фирсово </a:t>
            </a:r>
            <a:r>
              <a:rPr lang="en-US" sz="1050" dirty="0">
                <a:latin typeface="Comic Sans MS" pitchFamily="66" charset="0"/>
              </a:rPr>
              <a:t>60</a:t>
            </a:r>
            <a:r>
              <a:rPr lang="ru-RU" sz="1050" dirty="0">
                <a:latin typeface="Comic Sans MS" pitchFamily="66" charset="0"/>
              </a:rPr>
              <a:t>км</a:t>
            </a:r>
          </a:p>
        </p:txBody>
      </p:sp>
      <p:cxnSp>
        <p:nvCxnSpPr>
          <p:cNvPr id="124" name="Прямая со стрелкой 123"/>
          <p:cNvCxnSpPr>
            <a:stCxn id="127" idx="2"/>
          </p:cNvCxnSpPr>
          <p:nvPr/>
        </p:nvCxnSpPr>
        <p:spPr>
          <a:xfrm flipH="1">
            <a:off x="4342442" y="3822267"/>
            <a:ext cx="407304" cy="8202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5" name="Прямоугольник 124"/>
          <p:cNvSpPr/>
          <p:nvPr/>
        </p:nvSpPr>
        <p:spPr>
          <a:xfrm>
            <a:off x="3676877" y="2927249"/>
            <a:ext cx="791941"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a:latin typeface="Comic Sans MS" pitchFamily="66" charset="0"/>
              </a:rPr>
              <a:t>с. Бори 85км</a:t>
            </a:r>
          </a:p>
        </p:txBody>
      </p:sp>
      <p:sp>
        <p:nvSpPr>
          <p:cNvPr id="126" name="Прямоугольник 125"/>
          <p:cNvSpPr/>
          <p:nvPr/>
        </p:nvSpPr>
        <p:spPr>
          <a:xfrm>
            <a:off x="3311819" y="3395321"/>
            <a:ext cx="791941"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a:latin typeface="Comic Sans MS" pitchFamily="66" charset="0"/>
              </a:rPr>
              <a:t>с. Адом 34км</a:t>
            </a:r>
          </a:p>
        </p:txBody>
      </p:sp>
      <p:sp>
        <p:nvSpPr>
          <p:cNvPr id="127" name="Прямоугольник 126"/>
          <p:cNvSpPr/>
          <p:nvPr/>
        </p:nvSpPr>
        <p:spPr>
          <a:xfrm>
            <a:off x="4353776" y="3462227"/>
            <a:ext cx="791941"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a:latin typeface="Comic Sans MS" pitchFamily="66" charset="0"/>
              </a:rPr>
              <a:t>с. </a:t>
            </a:r>
            <a:r>
              <a:rPr lang="ru-RU" sz="1050" dirty="0" err="1">
                <a:latin typeface="Comic Sans MS" pitchFamily="66" charset="0"/>
              </a:rPr>
              <a:t>Кудея</a:t>
            </a:r>
            <a:r>
              <a:rPr lang="ru-RU" sz="1050" dirty="0">
                <a:latin typeface="Comic Sans MS" pitchFamily="66" charset="0"/>
              </a:rPr>
              <a:t> 78км</a:t>
            </a:r>
          </a:p>
        </p:txBody>
      </p:sp>
      <p:sp>
        <p:nvSpPr>
          <p:cNvPr id="128" name="Прямоугольник 127"/>
          <p:cNvSpPr/>
          <p:nvPr/>
        </p:nvSpPr>
        <p:spPr>
          <a:xfrm>
            <a:off x="4557458" y="3959805"/>
            <a:ext cx="791941"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dirty="0">
                <a:latin typeface="Comic Sans MS" pitchFamily="66" charset="0"/>
              </a:rPr>
              <a:t>с. Боты 120км</a:t>
            </a:r>
          </a:p>
        </p:txBody>
      </p:sp>
    </p:spTree>
    <p:extLst>
      <p:ext uri="{BB962C8B-B14F-4D97-AF65-F5344CB8AC3E}">
        <p14:creationId xmlns:p14="http://schemas.microsoft.com/office/powerpoint/2010/main" val="383423191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
          </p:nvPr>
        </p:nvSpPr>
        <p:spPr/>
        <p:txBody>
          <a:bodyPr/>
          <a:lstStyle/>
          <a:p>
            <a:endParaRPr lang="ru-RU"/>
          </a:p>
        </p:txBody>
      </p:sp>
      <p:graphicFrame>
        <p:nvGraphicFramePr>
          <p:cNvPr id="4" name="Схема 3"/>
          <p:cNvGraphicFramePr/>
          <p:nvPr>
            <p:extLst>
              <p:ext uri="{D42A27DB-BD31-4B8C-83A1-F6EECF244321}">
                <p14:modId xmlns:p14="http://schemas.microsoft.com/office/powerpoint/2010/main" val="1477183590"/>
              </p:ext>
            </p:extLst>
          </p:nvPr>
        </p:nvGraphicFramePr>
        <p:xfrm>
          <a:off x="-468560" y="0"/>
          <a:ext cx="9512381" cy="70925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Заголовок 1"/>
          <p:cNvSpPr txBox="1">
            <a:spLocks/>
          </p:cNvSpPr>
          <p:nvPr/>
        </p:nvSpPr>
        <p:spPr>
          <a:xfrm>
            <a:off x="608541" y="274637"/>
            <a:ext cx="7467600" cy="634082"/>
          </a:xfrm>
          <a:prstGeom prst="rect">
            <a:avLst/>
          </a:prstGeom>
        </p:spPr>
        <p:txBody>
          <a:bodyPr vert="horz" anchor="b">
            <a:normAutofit fontScale="97500"/>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ru-RU" b="1" smtClean="0">
                <a:solidFill>
                  <a:schemeClr val="tx1"/>
                </a:solidFill>
                <a:latin typeface="Comic Sans MS" pitchFamily="66" charset="0"/>
              </a:rPr>
              <a:t>Население Сретенского района</a:t>
            </a:r>
            <a:endParaRPr lang="ru-RU" b="1" dirty="0">
              <a:solidFill>
                <a:schemeClr val="tx1"/>
              </a:solidFill>
              <a:latin typeface="Comic Sans MS" pitchFamily="66" charset="0"/>
            </a:endParaRPr>
          </a:p>
        </p:txBody>
      </p:sp>
    </p:spTree>
    <p:extLst>
      <p:ext uri="{BB962C8B-B14F-4D97-AF65-F5344CB8AC3E}">
        <p14:creationId xmlns:p14="http://schemas.microsoft.com/office/powerpoint/2010/main" val="123868895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
          </p:nvPr>
        </p:nvSpPr>
        <p:spPr/>
        <p:txBody>
          <a:bodyPr>
            <a:normAutofit/>
          </a:bodyPr>
          <a:lstStyle/>
          <a:p>
            <a:r>
              <a:rPr lang="ru-RU" dirty="0"/>
              <a:t>Административным центром Сретенского района является </a:t>
            </a:r>
            <a:r>
              <a:rPr lang="ru-RU" dirty="0" err="1"/>
              <a:t>г.Сретенск</a:t>
            </a:r>
            <a:r>
              <a:rPr lang="ru-RU" dirty="0"/>
              <a:t>. </a:t>
            </a:r>
          </a:p>
          <a:p>
            <a:r>
              <a:rPr lang="ru-RU" dirty="0" smtClean="0"/>
              <a:t>Поликлиника </a:t>
            </a:r>
            <a:r>
              <a:rPr lang="ru-RU" dirty="0"/>
              <a:t>подразделения ГУЗ «Сретенская РБ № 1» размещается в центре города в приспособленном двухэтажном здании. Отделения стационара (терапевтическое и хирургическое) размещены в отдельно стоящих деревянных одноэтажных зданиях, не имеющих водопровода и централизованной канализационной системы. В работе отделений используется привозная вода. </a:t>
            </a:r>
          </a:p>
          <a:p>
            <a:endParaRPr lang="ru-RU" dirty="0"/>
          </a:p>
        </p:txBody>
      </p:sp>
    </p:spTree>
    <p:extLst>
      <p:ext uri="{BB962C8B-B14F-4D97-AF65-F5344CB8AC3E}">
        <p14:creationId xmlns:p14="http://schemas.microsoft.com/office/powerpoint/2010/main" val="288683981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down)">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
          </p:nvPr>
        </p:nvSpPr>
        <p:spPr/>
        <p:txBody>
          <a:bodyPr/>
          <a:lstStyle/>
          <a:p>
            <a:endParaRPr lang="ru-RU" dirty="0"/>
          </a:p>
        </p:txBody>
      </p:sp>
      <p:pic>
        <p:nvPicPr>
          <p:cNvPr id="4098" name="Picture 2" descr="https://i.mycdn.me/image?t=3&amp;bid=816206598460&amp;id=816206598460&amp;plc=WEB&amp;tkn=*bNynPmNeWdCR2jQquVQtJmcjh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57" y="274638"/>
            <a:ext cx="9172703" cy="6093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517077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
          </p:nvPr>
        </p:nvSpPr>
        <p:spPr/>
        <p:txBody>
          <a:bodyPr/>
          <a:lstStyle/>
          <a:p>
            <a:endParaRPr lang="ru-RU"/>
          </a:p>
        </p:txBody>
      </p:sp>
      <p:pic>
        <p:nvPicPr>
          <p:cNvPr id="1026" name="Picture 2" descr="https://i.mycdn.me/image?t=3&amp;bid=839331613244&amp;id=839331613244&amp;plc=WEB&amp;tkn=*F6FfQ72DuMdgieF6DWs9mb-Izn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4638"/>
            <a:ext cx="9144000" cy="5956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069465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
          </p:nvPr>
        </p:nvSpPr>
        <p:spPr/>
        <p:txBody>
          <a:bodyPr/>
          <a:lstStyle/>
          <a:p>
            <a:endParaRPr lang="ru-RU"/>
          </a:p>
        </p:txBody>
      </p:sp>
      <p:pic>
        <p:nvPicPr>
          <p:cNvPr id="2050" name="Picture 2" descr="https://i.mycdn.me/image?t=3&amp;bid=839457127740&amp;id=839457127740&amp;plc=WEB&amp;tkn=*4FjSOCt8U1_b4P2SY1XoDE6jM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33" y="262062"/>
            <a:ext cx="9158833" cy="6108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189460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Oriel</Template>
  <TotalTime>423</TotalTime>
  <Words>712</Words>
  <Application>Microsoft Office PowerPoint</Application>
  <PresentationFormat>Экран (4:3)</PresentationFormat>
  <Paragraphs>106</Paragraphs>
  <Slides>32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Эркер</vt:lpstr>
      <vt:lpstr>ГУЗ «Сретенская ЦРБ»</vt:lpstr>
      <vt:lpstr>Контактная информация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Краткая справка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Вакансии</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29</cp:revision>
  <dcterms:created xsi:type="dcterms:W3CDTF">2016-11-16T02:07:06Z</dcterms:created>
  <dcterms:modified xsi:type="dcterms:W3CDTF">2017-11-17T05:22:22Z</dcterms:modified>
</cp:coreProperties>
</file>